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678AB6-B7EC-4CBC-876A-3FC82B269093}" v="1717" dt="2024-01-17T17:46:19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10416-6879-DB13-B58D-B0C2C3E8D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914A55-3556-7D37-3F79-C48D88467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5742CE-3010-6AD5-D4CB-7581AF93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B342-51EC-47D0-AF74-1F13F0F65870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FAFE75-E714-57BF-A570-57E76F78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606DA6-09F7-28C7-7ECF-1DFFDF7C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2C9-E916-4AF3-B0F2-35A584C44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13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803224-C078-F5B8-C994-4F6AD191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733437-A380-5387-1E92-692ADE13F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376F6F-E5B7-0A57-D332-87631C5C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B342-51EC-47D0-AF74-1F13F0F65870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DE1DE8-1BB4-0DFA-7298-F82D4E34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EFBD0F-1674-9741-EC25-2CA824D4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2C9-E916-4AF3-B0F2-35A584C44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0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D786925-EEA4-9A2D-4599-F79C11508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BE5C7F-35FB-6C03-1728-C6CCC30CF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89C1A-5595-5052-F30B-F26E082BE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B342-51EC-47D0-AF74-1F13F0F65870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80B3EA-1813-B0E5-7C0B-1C4D0876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7BFB08-B54E-F04F-91EE-9A3B8A28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2C9-E916-4AF3-B0F2-35A584C44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62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6DC6E3-1FFD-7F51-70D8-CD056847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E2BDFD-1120-6BBF-B9D6-962F6BBE9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BC1F5A-9ADE-78BF-CC27-1FFF3A9A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B342-51EC-47D0-AF74-1F13F0F65870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287CCD-B926-A1F9-FAB1-DF8EC06F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AA3DB0-B44A-86DA-FE17-66E16302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2C9-E916-4AF3-B0F2-35A584C44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32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881A47-8301-59A9-F651-7A4AD50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F43138-FCEA-AB53-0B17-5B9C15A05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8C366D-E528-19DF-ED84-BE0B20BF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B342-51EC-47D0-AF74-1F13F0F65870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F42B83-974E-717C-D588-E1E4131D6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265AB3-5D0F-D00C-B4CA-F173037D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2C9-E916-4AF3-B0F2-35A584C44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38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3E516-B726-EA08-E15F-A6C23A0F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815BE2-4285-FDBB-924E-27FA1B941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EB8553-D4C4-2358-846D-5321275B3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2597FB-104F-1F68-D50D-C9CEFEFBF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B342-51EC-47D0-AF74-1F13F0F65870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0C9A29-FDD8-0E73-A4CB-E0C22E50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E8E26E-FF60-3FCA-87FA-198ADE93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2C9-E916-4AF3-B0F2-35A584C44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60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C617ED-5B91-8516-794F-79561620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15BFF-E8A8-8A87-5BF2-70C444A46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00984B-0001-E9BD-3DEB-ABA758746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A8973C-AD9A-540E-6C05-EE971500F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EF9D4A9-9B11-F2AA-D39A-569F74419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44E649-BDC9-BBAE-E8E2-6546D4043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B342-51EC-47D0-AF74-1F13F0F65870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077FA05-54C9-76ED-4888-CB900077A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DCD87E-9789-5681-A0F8-3146C346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2C9-E916-4AF3-B0F2-35A584C44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28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01BA8D-45ED-8DFA-AA23-42E7A21B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1C6C829-77D2-E0A4-CEDC-670A2F24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B342-51EC-47D0-AF74-1F13F0F65870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A9E340-CB3E-DE30-83D7-E0DBC2EA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B9BDC5-3201-0307-EAF0-A043D50EE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2C9-E916-4AF3-B0F2-35A584C44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32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FC27A2-93E6-022D-6388-A7AE58C8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B342-51EC-47D0-AF74-1F13F0F65870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2C90BAC-F548-D49D-79BA-4F2CD78A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64EB04-E3FB-0DD1-91AE-EF3A53D8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2C9-E916-4AF3-B0F2-35A584C44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00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91D65F-C2E5-D5DC-4DA8-BAC63CD1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57D060-8201-21B2-FFBF-273654E36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4A6601-3CFA-3AFD-0B3C-2B29E6AA9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79408D-FBDE-A071-8A86-D8C96A99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B342-51EC-47D0-AF74-1F13F0F65870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D318DF-F237-CC3B-104E-2595008C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14D3D5-3D65-1CA7-A0F8-4028FD80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2C9-E916-4AF3-B0F2-35A584C44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54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A36B7-0591-484E-1BFA-996EBB5C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5CF55EA-D26E-10B0-5BA1-F16EA6567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009CDA-496F-9725-92AE-663DEBB3C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01E804-8EEE-258A-6B41-111AD6DB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B342-51EC-47D0-AF74-1F13F0F65870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5B7134-8A7E-DE9B-4808-E5249226A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087B7C-30D5-9C0F-2E90-2840744F5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2C9-E916-4AF3-B0F2-35A584C44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05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08257D8-02AD-84AC-8C07-38A9F75D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F5BFCF-89EE-6D71-0DBE-9D6F99BB2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F5D777-1B2F-7DA1-BFFD-FCBCFEE59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79B342-51EC-47D0-AF74-1F13F0F65870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29C3B8-228C-68DF-4AEC-BE4487710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7AE2E4-38D9-419A-BA5B-48B483119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FDB2C9-E916-4AF3-B0F2-35A584C44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71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101lugaresincreibles.com/2015/12/una-maravilla-secreta-de-europa-entre-lagunas-y-caballos-en-libertad-la-camarga-francesa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253507@N07/48523267537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75733-toy-gift-balloon-birthday-party-balloons-transparen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ertigo.revues.org/190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olfgangstaudt/2433922327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rsupilami92/17059215526/in/photolist-bWkY97-gi66uv-bWkY5s-8a3Vqa-8a3Wfe-8a3UYM-8a7b2b-bWkXy1-ndMk2P-nfThLW-nfPtQt-pet7bu-nfSC95-URgqdu-8suWDw-8suVCG-bvTPor-gp7BSf-gju5KF-5KcMa-5y3V7-5Cw46-nhZ9jF-Ajrc6W-AYoepz-nfT4HS-Vrus48-s2GoEX-AV6Mjo-5JBRgo-nfWriY-nfWsrE-nLSSoc-rZsWrC-sbaue8-nfVUY8-bWm1ry-98Qm5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lejournalgourmanddesacha.blogspot.com/2009/11/estouffade-camarguaise.html" TargetMode="External"/><Relationship Id="rId7" Type="http://schemas.openxmlformats.org/officeDocument/2006/relationships/hyperlink" Target="https://grahamka.blogspot.com/2014/03/fougasse-z-oliwkami-wg-przepisu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www.pngall.com/rice-png/" TargetMode="Externa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e/photo/354779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emimapett.com/blog/2018/04/26/w-is-for-white-horses-atozchallenge2018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nova/6186256611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5545173@N02/7558457980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 6" descr="Une image contenant plein air, ciel, herbe, phare&#10;&#10;Description générée automatiquement">
            <a:extLst>
              <a:ext uri="{FF2B5EF4-FFF2-40B4-BE49-F238E27FC236}">
                <a16:creationId xmlns:a16="http://schemas.microsoft.com/office/drawing/2014/main" id="{B2E18265-8DD6-3BB9-C11F-2C40ED4DA6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63" r="2520" b="-1"/>
          <a:stretch/>
        </p:blipFill>
        <p:spPr>
          <a:xfrm>
            <a:off x="0" y="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94FFB5-31B0-57C9-5521-9195A69A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fr-FR" sz="5200" dirty="0"/>
              <a:t>La </a:t>
            </a:r>
            <a:br>
              <a:rPr lang="fr-FR" sz="5200" dirty="0"/>
            </a:br>
            <a:r>
              <a:rPr lang="fr-FR" sz="5200" dirty="0"/>
              <a:t>Camargue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C91D9D-AB54-F041-CCBD-CE1704DB3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16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fr-FR" dirty="0"/>
              <a:t>Exposé</a:t>
            </a:r>
          </a:p>
          <a:p>
            <a:pPr algn="l"/>
            <a:r>
              <a:rPr lang="fr-FR" dirty="0"/>
              <a:t>De Julie VIARD RINGENBACH </a:t>
            </a:r>
          </a:p>
        </p:txBody>
      </p:sp>
    </p:spTree>
    <p:extLst>
      <p:ext uri="{BB962C8B-B14F-4D97-AF65-F5344CB8AC3E}">
        <p14:creationId xmlns:p14="http://schemas.microsoft.com/office/powerpoint/2010/main" val="6802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48">
        <p:split orient="vert"/>
      </p:transition>
    </mc:Choice>
    <mc:Fallback xmlns="">
      <p:transition spd="slow" advTm="64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oiseau aquatique, oiseau, plein air, eau&#10;&#10;Description générée automatiquement">
            <a:extLst>
              <a:ext uri="{FF2B5EF4-FFF2-40B4-BE49-F238E27FC236}">
                <a16:creationId xmlns:a16="http://schemas.microsoft.com/office/drawing/2014/main" id="{02083C68-A58E-60D4-3FC2-C83A2145F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628" r="-1" b="-1"/>
          <a:stretch/>
        </p:blipFill>
        <p:spPr>
          <a:xfrm>
            <a:off x="6107" y="82862"/>
            <a:ext cx="866849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93D0B2-8D97-21AE-63E8-C31362A7B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r-FR" sz="4800" dirty="0"/>
              <a:t>Les flamants roses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4E9F5B-612C-B917-FA89-BB866061A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fr-FR" sz="2000" dirty="0"/>
              <a:t>Ils plongent leurs têtes dans l’eau pour y manger des crevettes et des algues </a:t>
            </a:r>
          </a:p>
          <a:p>
            <a:pPr algn="l"/>
            <a:r>
              <a:rPr lang="fr-FR" sz="2000" dirty="0"/>
              <a:t>La Camargue est  l’endroit où ils se reproduisent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95EB01-BA8A-3F7C-ACC8-92763CC09457}"/>
              </a:ext>
            </a:extLst>
          </p:cNvPr>
          <p:cNvSpPr txBox="1"/>
          <p:nvPr/>
        </p:nvSpPr>
        <p:spPr>
          <a:xfrm>
            <a:off x="13206149" y="6081063"/>
            <a:ext cx="1847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fr-FR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61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129830-77EE-D7D1-4105-EEED1251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809E16-00D0-2D62-2AB6-D3B69EB5E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631161"/>
            <a:ext cx="6692827" cy="15694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merci pour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votre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écoute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avion, Accessoires et articles de fête, ballon&#10;&#10;Description générée automatiquement">
            <a:extLst>
              <a:ext uri="{FF2B5EF4-FFF2-40B4-BE49-F238E27FC236}">
                <a16:creationId xmlns:a16="http://schemas.microsoft.com/office/drawing/2014/main" id="{C10259FC-F019-309B-187B-86F0F0A18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92819" y="338250"/>
            <a:ext cx="2766418" cy="598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8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96D285-0493-E881-DD05-F0C9AD55B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fr-FR" sz="5600" dirty="0"/>
              <a:t>Camargue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Image 10" descr="Une image contenant carte, texte, atlas, diagramme&#10;&#10;Description générée automatiquement">
            <a:extLst>
              <a:ext uri="{FF2B5EF4-FFF2-40B4-BE49-F238E27FC236}">
                <a16:creationId xmlns:a16="http://schemas.microsoft.com/office/drawing/2014/main" id="{CCCE75D2-0DA4-B493-CE06-DD5C74469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172" r="11969" b="-1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2A272E-0FC9-4D6C-8B53-FD88FFB4E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fr-FR" sz="2000" dirty="0">
                <a:solidFill>
                  <a:schemeClr val="tx1">
                    <a:alpha val="80000"/>
                  </a:schemeClr>
                </a:solidFill>
              </a:rPr>
              <a:t>La Camargue est une région naturelle Française située au bord de la mer Méditerranée, dans le  département du Gard et des Bouches du Rhône .</a:t>
            </a:r>
          </a:p>
        </p:txBody>
      </p:sp>
      <p:cxnSp>
        <p:nvCxnSpPr>
          <p:cNvPr id="26" name="Straight Connector 2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85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AF9254-3778-506B-0FFC-654A342D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FR" sz="4200" dirty="0"/>
              <a:t>La ville principale de la Camargue </a:t>
            </a:r>
            <a:br>
              <a:rPr lang="fr-FR" sz="4200" dirty="0"/>
            </a:br>
            <a:endParaRPr lang="fr-FR" sz="4200" dirty="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1A3A85-808D-7157-F30C-1083237FC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r-FR" sz="2200" dirty="0"/>
              <a:t>C’est Arles au Nord du delta du Rhône et c’est  la plus grande ville</a:t>
            </a:r>
          </a:p>
          <a:p>
            <a:r>
              <a:rPr lang="fr-FR" sz="2200" dirty="0"/>
              <a:t>C’est une région  touristique  </a:t>
            </a:r>
          </a:p>
        </p:txBody>
      </p:sp>
      <p:pic>
        <p:nvPicPr>
          <p:cNvPr id="5" name="Image 4" descr="Une image contenant ciel, bâtiment, plein air, nuage&#10;&#10;Description générée automatiquement">
            <a:extLst>
              <a:ext uri="{FF2B5EF4-FFF2-40B4-BE49-F238E27FC236}">
                <a16:creationId xmlns:a16="http://schemas.microsoft.com/office/drawing/2014/main" id="{95D097AE-8680-6D7B-C371-22F731EC1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636" r="20919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3052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 descr="Une image contenant dune, plein air, ciel, dune de sable&#10;&#10;Description générée automatiquement">
            <a:extLst>
              <a:ext uri="{FF2B5EF4-FFF2-40B4-BE49-F238E27FC236}">
                <a16:creationId xmlns:a16="http://schemas.microsoft.com/office/drawing/2014/main" id="{E7144B1F-5831-C066-560B-87675170C0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381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D96741-47AB-6042-B72F-EEBBDCE6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Les plus belles plages de Camargue</a:t>
            </a:r>
            <a:br>
              <a:rPr lang="en-US" sz="4800" dirty="0"/>
            </a:br>
            <a:r>
              <a:rPr lang="en-US" sz="4800" dirty="0"/>
              <a:t>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725D9C5-B065-3C27-7453-F5E84447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2" y="4862411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C’est</a:t>
            </a:r>
            <a:r>
              <a:rPr lang="en-US" sz="2000" dirty="0"/>
              <a:t> le </a:t>
            </a:r>
            <a:r>
              <a:rPr lang="en-US" sz="2000" dirty="0" err="1"/>
              <a:t>Piémanson</a:t>
            </a:r>
            <a:r>
              <a:rPr lang="en-US" sz="2000" dirty="0"/>
              <a:t> et </a:t>
            </a:r>
            <a:r>
              <a:rPr lang="en-US" sz="2000" dirty="0" err="1"/>
              <a:t>celle</a:t>
            </a:r>
            <a:r>
              <a:rPr lang="en-US" sz="2000" dirty="0"/>
              <a:t> du </a:t>
            </a:r>
            <a:r>
              <a:rPr lang="en-US" sz="2000" dirty="0" err="1"/>
              <a:t>Beauduc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Pour </a:t>
            </a:r>
            <a:r>
              <a:rPr lang="en-US" sz="2000" dirty="0" err="1"/>
              <a:t>moi</a:t>
            </a:r>
            <a:r>
              <a:rPr lang="en-US" sz="2000" dirty="0"/>
              <a:t> </a:t>
            </a:r>
            <a:r>
              <a:rPr lang="en-US" sz="2000" dirty="0" err="1"/>
              <a:t>c’est</a:t>
            </a:r>
            <a:r>
              <a:rPr lang="en-US" sz="2000" dirty="0"/>
              <a:t> </a:t>
            </a:r>
            <a:r>
              <a:rPr lang="en-US" sz="2000" dirty="0" err="1"/>
              <a:t>celle</a:t>
            </a:r>
            <a:r>
              <a:rPr lang="en-US" sz="2000" dirty="0"/>
              <a:t> de </a:t>
            </a:r>
            <a:r>
              <a:rPr lang="en-US" sz="2000" dirty="0" err="1"/>
              <a:t>l’Espiguette</a:t>
            </a:r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6B4CBB1-1021-B090-E5FE-B930AE537C45}"/>
              </a:ext>
            </a:extLst>
          </p:cNvPr>
          <p:cNvSpPr txBox="1"/>
          <p:nvPr/>
        </p:nvSpPr>
        <p:spPr>
          <a:xfrm flipH="1" flipV="1">
            <a:off x="12192000" y="6543040"/>
            <a:ext cx="924560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 dirty="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endParaRPr lang="fr-FR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78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3D8C2594-D090-8C08-EF11-EB4DE055D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-10174" y="0"/>
            <a:ext cx="12202174" cy="1519356"/>
            <a:chOff x="0" y="-29768"/>
            <a:chExt cx="12202174" cy="151935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A67DAAF-FAFC-5F06-CF11-BAF56802B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B5444F7-2B28-FE14-30BA-B2830707F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12D1903-3F69-B19C-EF04-221ACB4E8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1952C81-16C5-E1A1-660F-F1E3CBB0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74" y="7942"/>
            <a:ext cx="10477109" cy="1003532"/>
          </a:xfrm>
        </p:spPr>
        <p:txBody>
          <a:bodyPr anchor="ctr">
            <a:normAutofit/>
          </a:bodyPr>
          <a:lstStyle/>
          <a:p>
            <a:r>
              <a:rPr lang="fr-FR" sz="3200" dirty="0">
                <a:solidFill>
                  <a:srgbClr val="FFFFFF"/>
                </a:solidFill>
              </a:rPr>
              <a:t>Cuisines régionales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F4B8AC-18CE-99DD-5BCF-B19B5BE01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904" y="2550794"/>
            <a:ext cx="4042069" cy="2674350"/>
          </a:xfrm>
        </p:spPr>
        <p:txBody>
          <a:bodyPr anchor="ctr">
            <a:normAutofit/>
          </a:bodyPr>
          <a:lstStyle/>
          <a:p>
            <a:r>
              <a:rPr lang="fr-FR" sz="2000" dirty="0"/>
              <a:t>Gardiane de taureau</a:t>
            </a:r>
          </a:p>
          <a:p>
            <a:r>
              <a:rPr lang="fr-FR" sz="2000" dirty="0"/>
              <a:t> riz de Camargue</a:t>
            </a:r>
          </a:p>
          <a:p>
            <a:r>
              <a:rPr lang="fr-FR" sz="2000" dirty="0"/>
              <a:t>fougasse d’Aigues Mortes </a:t>
            </a:r>
          </a:p>
        </p:txBody>
      </p:sp>
      <p:pic>
        <p:nvPicPr>
          <p:cNvPr id="5" name="Image 4" descr="Une image contenant nourriture, arbre, plein air, assiette&#10;&#10;Description générée automatiquement">
            <a:extLst>
              <a:ext uri="{FF2B5EF4-FFF2-40B4-BE49-F238E27FC236}">
                <a16:creationId xmlns:a16="http://schemas.microsoft.com/office/drawing/2014/main" id="{E781708E-C6D8-3054-3361-7F990EDC9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477"/>
          <a:stretch/>
        </p:blipFill>
        <p:spPr>
          <a:xfrm>
            <a:off x="6090913" y="2276959"/>
            <a:ext cx="2580511" cy="3678969"/>
          </a:xfrm>
          <a:prstGeom prst="rect">
            <a:avLst/>
          </a:prstGeom>
        </p:spPr>
      </p:pic>
      <p:pic>
        <p:nvPicPr>
          <p:cNvPr id="8" name="Image 7" descr="Une image contenant nourriture, riz, Riz au jasmin, Riz blanc&#10;&#10;Description générée automatiquement">
            <a:extLst>
              <a:ext uri="{FF2B5EF4-FFF2-40B4-BE49-F238E27FC236}">
                <a16:creationId xmlns:a16="http://schemas.microsoft.com/office/drawing/2014/main" id="{CE2A6EAD-B4C6-CB73-075E-3004BFAC10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143" r="2" b="13653"/>
          <a:stretch/>
        </p:blipFill>
        <p:spPr>
          <a:xfrm>
            <a:off x="9079399" y="2007590"/>
            <a:ext cx="2513719" cy="1735992"/>
          </a:xfrm>
          <a:prstGeom prst="rect">
            <a:avLst/>
          </a:prstGeom>
        </p:spPr>
      </p:pic>
      <p:pic>
        <p:nvPicPr>
          <p:cNvPr id="11" name="Image 10" descr="Une image contenant nourriture, produits de boulangerie, Gluten, Snack&#10;&#10;Description générée automatiquement">
            <a:extLst>
              <a:ext uri="{FF2B5EF4-FFF2-40B4-BE49-F238E27FC236}">
                <a16:creationId xmlns:a16="http://schemas.microsoft.com/office/drawing/2014/main" id="{7469EE75-6958-6A9A-A871-1A387DA14A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2290" b="1"/>
          <a:stretch/>
        </p:blipFill>
        <p:spPr>
          <a:xfrm>
            <a:off x="8773289" y="4257492"/>
            <a:ext cx="2513719" cy="171721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E106D6D-CAA7-1661-55B8-91A7D8D531F7}"/>
              </a:ext>
            </a:extLst>
          </p:cNvPr>
          <p:cNvSpPr txBox="1"/>
          <p:nvPr/>
        </p:nvSpPr>
        <p:spPr>
          <a:xfrm>
            <a:off x="9269404" y="6870700"/>
            <a:ext cx="292259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3" tooltip="https://lejournalgourmanddesacha.blogspot.com/2009/11/estouffade-camarguais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fr-FR" sz="700">
              <a:solidFill>
                <a:srgbClr val="FFFF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84C6E29-1929-3B07-81C7-E7DC9AEAD09D}"/>
              </a:ext>
            </a:extLst>
          </p:cNvPr>
          <p:cNvSpPr txBox="1"/>
          <p:nvPr/>
        </p:nvSpPr>
        <p:spPr>
          <a:xfrm>
            <a:off x="3575145" y="6870700"/>
            <a:ext cx="27671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5" tooltip="https://www.pngall.com/rice-p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9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fr-FR" sz="700">
              <a:solidFill>
                <a:srgbClr val="FFFFFF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03590F5-419D-F295-2C1A-AEC945F1FDCD}"/>
              </a:ext>
            </a:extLst>
          </p:cNvPr>
          <p:cNvSpPr txBox="1"/>
          <p:nvPr/>
        </p:nvSpPr>
        <p:spPr>
          <a:xfrm>
            <a:off x="6354949" y="6870700"/>
            <a:ext cx="290175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7" tooltip="https://grahamka.blogspot.com/2014/03/fougasse-z-oliwkami-wg-przepisu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10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fr-F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5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plein air, ciel, lac, nature&#10;&#10;Description générée automatiquement">
            <a:extLst>
              <a:ext uri="{FF2B5EF4-FFF2-40B4-BE49-F238E27FC236}">
                <a16:creationId xmlns:a16="http://schemas.microsoft.com/office/drawing/2014/main" id="{9B6255F6-5B97-CF1E-28FB-4E0A47E151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045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B4D0516-A268-E161-4D95-C5F74037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9" y="546800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 Le sel </a:t>
            </a:r>
            <a:b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24B05D-E939-318B-DF1D-9CE95B17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19" y="6059086"/>
            <a:ext cx="6931319" cy="349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sel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Camargue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réputé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pour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grande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qualité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gustative </a:t>
            </a:r>
          </a:p>
        </p:txBody>
      </p:sp>
    </p:spTree>
    <p:extLst>
      <p:ext uri="{BB962C8B-B14F-4D97-AF65-F5344CB8AC3E}">
        <p14:creationId xmlns:p14="http://schemas.microsoft.com/office/powerpoint/2010/main" val="14056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plein air, eau, ciel, vague&#10;&#10;Description générée automatiquement">
            <a:extLst>
              <a:ext uri="{FF2B5EF4-FFF2-40B4-BE49-F238E27FC236}">
                <a16:creationId xmlns:a16="http://schemas.microsoft.com/office/drawing/2014/main" id="{48E565BC-00EB-61E9-26B9-F34254BC9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813" r="10408" b="-1"/>
          <a:stretch/>
        </p:blipFill>
        <p:spPr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BF85B5-AD69-A247-E58F-0BFD2011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sz="4000" dirty="0"/>
              <a:t>Les chevaux de Camargue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D72919-4372-30F7-ECB5-A5BB632F2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Le cheval de Camargue est un petit cheval  avec une robe grise il est robuste (résistant au vent froid et violent)</a:t>
            </a:r>
          </a:p>
          <a:p>
            <a:pPr marL="0" indent="0">
              <a:buNone/>
            </a:pPr>
            <a:r>
              <a:rPr lang="fr-FR" sz="2000" dirty="0"/>
              <a:t>Ce cheval vit traditionnellement en liberté dans ses marais d’origine . </a:t>
            </a:r>
          </a:p>
        </p:txBody>
      </p:sp>
    </p:spTree>
    <p:extLst>
      <p:ext uri="{BB962C8B-B14F-4D97-AF65-F5344CB8AC3E}">
        <p14:creationId xmlns:p14="http://schemas.microsoft.com/office/powerpoint/2010/main" val="2349833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CCA012-849E-4747-14DF-23A13A6D7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fr-FR" sz="4000" dirty="0"/>
              <a:t> le symbole de la Camargue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42E3C7-DFD2-C0B9-74C7-C08EC2B58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65" y="1995994"/>
            <a:ext cx="6002110" cy="3729034"/>
          </a:xfrm>
        </p:spPr>
        <p:txBody>
          <a:bodyPr>
            <a:normAutofit/>
          </a:bodyPr>
          <a:lstStyle/>
          <a:p>
            <a:r>
              <a:rPr lang="fr-FR" sz="2000" dirty="0"/>
              <a:t>La croix des gardians(</a:t>
            </a:r>
            <a:r>
              <a:rPr lang="fr-FR" sz="2000" dirty="0" err="1"/>
              <a:t>éléveurs</a:t>
            </a:r>
            <a:r>
              <a:rPr lang="fr-FR" sz="2000" dirty="0"/>
              <a:t> de taureaux) est le symbole de la Camargue .</a:t>
            </a:r>
          </a:p>
          <a:p>
            <a:r>
              <a:rPr lang="fr-FR" sz="2000" dirty="0"/>
              <a:t> elle figure en bonne place sur de nombreux bâtiments et des maisons </a:t>
            </a:r>
          </a:p>
        </p:txBody>
      </p:sp>
      <p:pic>
        <p:nvPicPr>
          <p:cNvPr id="5" name="Image 4" descr="Une image contenant ciel, nuage, plein air, statue&#10;&#10;Description générée automatiquement">
            <a:extLst>
              <a:ext uri="{FF2B5EF4-FFF2-40B4-BE49-F238E27FC236}">
                <a16:creationId xmlns:a16="http://schemas.microsoft.com/office/drawing/2014/main" id="{8EB81C25-9014-4C91-6186-66B5CBF46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53"/>
          <a:stretch/>
        </p:blipFill>
        <p:spPr>
          <a:xfrm>
            <a:off x="7196391" y="13305"/>
            <a:ext cx="4992560" cy="6857990"/>
          </a:xfrm>
          <a:prstGeom prst="rect">
            <a:avLst/>
          </a:prstGeom>
          <a:effectLst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E3B1A66-3B30-C539-194C-AF2B685F5404}"/>
              </a:ext>
            </a:extLst>
          </p:cNvPr>
          <p:cNvSpPr txBox="1"/>
          <p:nvPr/>
        </p:nvSpPr>
        <p:spPr>
          <a:xfrm flipH="1" flipV="1">
            <a:off x="13106400" y="6004560"/>
            <a:ext cx="751840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 dirty="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endParaRPr lang="fr-FR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91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plein air, herbe, bétail, troupeau&#10;&#10;Description générée automatiquement">
            <a:extLst>
              <a:ext uri="{FF2B5EF4-FFF2-40B4-BE49-F238E27FC236}">
                <a16:creationId xmlns:a16="http://schemas.microsoft.com/office/drawing/2014/main" id="{A9BA74EA-2175-A535-2E08-DFD26E635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459" r="1129" b="-1"/>
          <a:stretch/>
        </p:blipFill>
        <p:spPr>
          <a:xfrm>
            <a:off x="-385010" y="0"/>
            <a:ext cx="966964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7740BE-92F9-D767-3267-2D2B4694C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sz="4000" dirty="0"/>
              <a:t> les taureaux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BA166C-FBD2-5CDE-03FE-4C54C13AF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fr-FR" sz="2000" dirty="0"/>
              <a:t>Les taureaux sont essentiellement utilisés pour animer les fêtes locales ,les jeux taurins et la course </a:t>
            </a:r>
            <a:r>
              <a:rPr lang="fr-FR" sz="2000" dirty="0" err="1"/>
              <a:t>camargaise</a:t>
            </a:r>
            <a:r>
              <a:rPr lang="fr-FR" sz="2000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EB3DCD-9C41-D774-1933-A7DB415CB6B2}"/>
              </a:ext>
            </a:extLst>
          </p:cNvPr>
          <p:cNvSpPr txBox="1"/>
          <p:nvPr/>
        </p:nvSpPr>
        <p:spPr>
          <a:xfrm>
            <a:off x="12455177" y="6453162"/>
            <a:ext cx="23756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 dirty="0">
                <a:solidFill>
                  <a:srgbClr val="FFFFFF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460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273</Words>
  <Application>Microsoft Office PowerPoint</Application>
  <PresentationFormat>Grand écran</PresentationFormat>
  <Paragraphs>36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Thème Office</vt:lpstr>
      <vt:lpstr>La  Camargue </vt:lpstr>
      <vt:lpstr>Camargue </vt:lpstr>
      <vt:lpstr>La ville principale de la Camargue  </vt:lpstr>
      <vt:lpstr>Les plus belles plages de Camargue  </vt:lpstr>
      <vt:lpstr>Cuisines régionales </vt:lpstr>
      <vt:lpstr> Le sel     </vt:lpstr>
      <vt:lpstr>Les chevaux de Camargue  </vt:lpstr>
      <vt:lpstr> le symbole de la Camargue </vt:lpstr>
      <vt:lpstr> les taureaux </vt:lpstr>
      <vt:lpstr>Les flamants roses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Camargue</dc:title>
  <dc:creator>VIARD--RINGENBACH Agathe</dc:creator>
  <cp:lastModifiedBy>VIARD--RINGENBACH Agathe</cp:lastModifiedBy>
  <cp:revision>2</cp:revision>
  <dcterms:created xsi:type="dcterms:W3CDTF">2024-01-15T18:50:31Z</dcterms:created>
  <dcterms:modified xsi:type="dcterms:W3CDTF">2024-01-18T19:08:49Z</dcterms:modified>
</cp:coreProperties>
</file>