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wender" initials="cw" lastIdx="1" clrIdx="0">
    <p:extLst>
      <p:ext uri="{19B8F6BF-5375-455C-9EA6-DF929625EA0E}">
        <p15:presenceInfo xmlns:p15="http://schemas.microsoft.com/office/powerpoint/2012/main" userId="7ed6eecac1cd7a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5946"/>
  </p:normalViewPr>
  <p:slideViewPr>
    <p:cSldViewPr snapToGrid="0">
      <p:cViewPr varScale="1">
        <p:scale>
          <a:sx n="70" d="100"/>
          <a:sy n="70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03T19:42:17.11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BFB4F-4EDC-0944-B433-2E08D864EB17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4D597-8AD7-2D4A-83EE-410B03B2A4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79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4D597-8AD7-2D4A-83EE-410B03B2A41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58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359F-9FFB-DF48-AEC6-FCA3A9FD6097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9C40-7533-4548-8211-BD27CDF59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99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359F-9FFB-DF48-AEC6-FCA3A9FD6097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9C40-7533-4548-8211-BD27CDF59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9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359F-9FFB-DF48-AEC6-FCA3A9FD6097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9C40-7533-4548-8211-BD27CDF59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39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359F-9FFB-DF48-AEC6-FCA3A9FD6097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9C40-7533-4548-8211-BD27CDF59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43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359F-9FFB-DF48-AEC6-FCA3A9FD6097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9C40-7533-4548-8211-BD27CDF59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70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359F-9FFB-DF48-AEC6-FCA3A9FD6097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9C40-7533-4548-8211-BD27CDF59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24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359F-9FFB-DF48-AEC6-FCA3A9FD6097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9C40-7533-4548-8211-BD27CDF59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15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359F-9FFB-DF48-AEC6-FCA3A9FD6097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9C40-7533-4548-8211-BD27CDF59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91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359F-9FFB-DF48-AEC6-FCA3A9FD6097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9C40-7533-4548-8211-BD27CDF59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67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359F-9FFB-DF48-AEC6-FCA3A9FD6097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9C40-7533-4548-8211-BD27CDF59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67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359F-9FFB-DF48-AEC6-FCA3A9FD6097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9C40-7533-4548-8211-BD27CDF59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1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D359F-9FFB-DF48-AEC6-FCA3A9FD6097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89C40-7533-4548-8211-BD27CDF59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55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6FDF9-0D1A-DDFE-FD74-805D5FC29F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i="1" dirty="0"/>
              <a:t>Barcelone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A2F60E-3A8A-1790-6490-1D3AB1A2F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3200" dirty="0"/>
              <a:t>De Nathaniel Sebban</a:t>
            </a:r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b</a:t>
            </a:r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BBBBBBBBBBNBNN</a:t>
            </a:r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C7D5147-BC51-D8FE-413C-5C3257381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69" y="439615"/>
            <a:ext cx="10597661" cy="597876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B7A264B-0D4D-F88B-FDCE-A6120D87BDF8}"/>
              </a:ext>
            </a:extLst>
          </p:cNvPr>
          <p:cNvSpPr txBox="1"/>
          <p:nvPr/>
        </p:nvSpPr>
        <p:spPr>
          <a:xfrm rot="10800000" flipH="1" flipV="1">
            <a:off x="1071559" y="969987"/>
            <a:ext cx="48434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Barcelone</a:t>
            </a:r>
          </a:p>
          <a:p>
            <a:pPr algn="ctr"/>
            <a:r>
              <a:rPr lang="fr-FR" sz="2800" dirty="0"/>
              <a:t>De Nathaniel SEBBAN</a:t>
            </a:r>
          </a:p>
        </p:txBody>
      </p:sp>
    </p:spTree>
    <p:extLst>
      <p:ext uri="{BB962C8B-B14F-4D97-AF65-F5344CB8AC3E}">
        <p14:creationId xmlns:p14="http://schemas.microsoft.com/office/powerpoint/2010/main" val="1391340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B2C794-FBD6-B263-CBDD-396C90B1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4DB5EA-3A76-8AC7-B67B-CA3D09203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454" y="1455461"/>
            <a:ext cx="1080655" cy="37333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5400" dirty="0"/>
              <a:t>Merci de votre </a:t>
            </a:r>
          </a:p>
          <a:p>
            <a:pPr marL="0" indent="0" algn="ctr">
              <a:buNone/>
            </a:pPr>
            <a:r>
              <a:rPr lang="fr-FR" sz="5400" dirty="0"/>
              <a:t>Attention!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8C1223-06F4-FE03-DB7A-9BA71A9B3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5"/>
            <a:ext cx="12213262" cy="68674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9427A66-7D45-69D3-16E6-37D5A8E05CA4}"/>
              </a:ext>
            </a:extLst>
          </p:cNvPr>
          <p:cNvSpPr txBox="1"/>
          <p:nvPr/>
        </p:nvSpPr>
        <p:spPr>
          <a:xfrm>
            <a:off x="1105786" y="1212111"/>
            <a:ext cx="9526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  </a:t>
            </a:r>
            <a:r>
              <a:rPr lang="fr-FR" sz="6000" dirty="0"/>
              <a:t>Merci pour votre</a:t>
            </a:r>
          </a:p>
          <a:p>
            <a:pPr algn="ctr"/>
            <a:r>
              <a:rPr lang="fr-FR" sz="6000" dirty="0"/>
              <a:t>Attention!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7196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2BF99F-F754-5793-CD0C-AB57ACE3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839" y="22640"/>
            <a:ext cx="2798956" cy="813701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C010BA-96A1-A209-D120-71772530B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2208" y="595745"/>
            <a:ext cx="3171591" cy="6239615"/>
          </a:xfrm>
        </p:spPr>
        <p:txBody>
          <a:bodyPr>
            <a:normAutofit lnSpcReduction="10000"/>
          </a:bodyPr>
          <a:lstStyle/>
          <a:p>
            <a:pPr algn="ctr"/>
            <a:endParaRPr lang="fr-FR" sz="3200" i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r>
              <a:rPr lang="fr-FR" sz="2100" i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Les chiffres clefs de Barcelone</a:t>
            </a:r>
          </a:p>
          <a:p>
            <a:endParaRPr lang="fr-FR" sz="2100" i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r>
              <a:rPr lang="fr-FR" sz="2100" i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Les spécialités culinaires</a:t>
            </a:r>
          </a:p>
          <a:p>
            <a:pPr marL="0" indent="0">
              <a:buNone/>
            </a:pPr>
            <a:endParaRPr lang="fr-FR" sz="2100" i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r>
              <a:rPr lang="fr-FR" sz="2100" i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Les grands artistes Barcelonais</a:t>
            </a:r>
          </a:p>
          <a:p>
            <a:endParaRPr lang="fr-FR" sz="2100" i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r>
              <a:rPr lang="fr-FR" sz="2100" i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Les musées et bâtiments de  Barcelone</a:t>
            </a:r>
          </a:p>
          <a:p>
            <a:endParaRPr lang="fr-FR" sz="2100" i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r>
              <a:rPr lang="fr-FR" sz="2100" i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Le Street Art</a:t>
            </a:r>
          </a:p>
          <a:p>
            <a:endParaRPr lang="fr-FR" sz="2100" i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r>
              <a:rPr lang="fr-FR" sz="2100" i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Les œuvres de Gaudi</a:t>
            </a:r>
          </a:p>
          <a:p>
            <a:endParaRPr lang="fr-FR" sz="2100" i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endParaRPr lang="fr-FR" sz="2100" i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endParaRPr lang="fr-FR" sz="2100" i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>
              <a:buNone/>
            </a:pPr>
            <a:endParaRPr lang="fr-FR" sz="2100" i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 algn="ctr">
              <a:buNone/>
            </a:pPr>
            <a:endParaRPr lang="fr-FR" sz="3200" i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A269234-CC32-F77B-15FD-CF2F64514A36}"/>
              </a:ext>
            </a:extLst>
          </p:cNvPr>
          <p:cNvSpPr txBox="1"/>
          <p:nvPr/>
        </p:nvSpPr>
        <p:spPr>
          <a:xfrm rot="5400000" flipH="1">
            <a:off x="11571869" y="4057649"/>
            <a:ext cx="443919" cy="5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6" name="Picture 2" descr="Que faire à Barcelone en 2 jours ? - Voyageurs français">
            <a:extLst>
              <a:ext uri="{FF2B5EF4-FFF2-40B4-BE49-F238E27FC236}">
                <a16:creationId xmlns:a16="http://schemas.microsoft.com/office/drawing/2014/main" id="{C8FCC432-8548-9ABA-ADDA-C87DCA075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4" y="836341"/>
            <a:ext cx="5687121" cy="5865542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53015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7DBF66-BDEB-1FE0-D7F6-1E626BDB2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+mn-lt"/>
                <a:cs typeface="Apple Chancery" panose="03020702040506060504" pitchFamily="66" charset="-79"/>
              </a:rPr>
              <a:t>Les chiffres clefs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5D35D4-B213-73C6-C84D-3D2FC253A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73" y="1690688"/>
            <a:ext cx="10515600" cy="4351338"/>
          </a:xfrm>
        </p:spPr>
        <p:txBody>
          <a:bodyPr>
            <a:normAutofit/>
          </a:bodyPr>
          <a:lstStyle/>
          <a:p>
            <a:r>
              <a:rPr lang="fr-FR" sz="3600" dirty="0">
                <a:cs typeface="Apple Chancery" panose="03020702040506060504" pitchFamily="66" charset="-79"/>
              </a:rPr>
              <a:t>La superficie de la ville et sa banlieue est de : 101 km2</a:t>
            </a:r>
          </a:p>
          <a:p>
            <a:r>
              <a:rPr lang="fr-FR" sz="3600" dirty="0">
                <a:cs typeface="Apple Chancery" panose="03020702040506060504" pitchFamily="66" charset="-79"/>
              </a:rPr>
              <a:t>Le nombre d’habitants : 4,9 millions pour la ville et sa banlieue</a:t>
            </a:r>
          </a:p>
          <a:p>
            <a:r>
              <a:rPr lang="fr-FR" sz="3600" dirty="0">
                <a:cs typeface="Apple Chancery" panose="03020702040506060504" pitchFamily="66" charset="-79"/>
              </a:rPr>
              <a:t>Les iles : les iles au large de Barcelone sont les Baléares: Majorque, Minorque, Ibiza, Formentera, Cabrera</a:t>
            </a:r>
          </a:p>
        </p:txBody>
      </p:sp>
    </p:spTree>
    <p:extLst>
      <p:ext uri="{BB962C8B-B14F-4D97-AF65-F5344CB8AC3E}">
        <p14:creationId xmlns:p14="http://schemas.microsoft.com/office/powerpoint/2010/main" val="283362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55AFF-1B6B-2BC8-09D0-A5BFD970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0062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+mn-lt"/>
                <a:cs typeface="Apple Chancery" panose="03020702040506060504" pitchFamily="66" charset="-79"/>
              </a:rPr>
              <a:t>Les spécialités culinaires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B445C1-7B35-9075-8DEF-9C88188C1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335"/>
            <a:ext cx="10515600" cy="4504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>
                <a:cs typeface="Apple Chancery" panose="03020702040506060504" pitchFamily="66" charset="-79"/>
              </a:rPr>
              <a:t>  </a:t>
            </a:r>
            <a:r>
              <a:rPr lang="fr-FR" dirty="0">
                <a:cs typeface="Apple Chancery" panose="03020702040506060504" pitchFamily="66" charset="-79"/>
              </a:rPr>
              <a:t>les churros                     les </a:t>
            </a:r>
            <a:r>
              <a:rPr lang="fr-FR" dirty="0" err="1">
                <a:cs typeface="Apple Chancery" panose="03020702040506060504" pitchFamily="66" charset="-79"/>
              </a:rPr>
              <a:t>patatas</a:t>
            </a:r>
            <a:r>
              <a:rPr lang="fr-FR" dirty="0">
                <a:cs typeface="Apple Chancery" panose="03020702040506060504" pitchFamily="66" charset="-79"/>
              </a:rPr>
              <a:t> bravas              les tapas </a:t>
            </a:r>
          </a:p>
          <a:p>
            <a:pPr marL="0" indent="0">
              <a:buNone/>
            </a:pPr>
            <a:r>
              <a:rPr lang="fr-FR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j </a:t>
            </a:r>
          </a:p>
          <a:p>
            <a:pPr marL="0" indent="0">
              <a:buNone/>
            </a:pPr>
            <a:endParaRPr lang="fr-FR" sz="36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>
              <a:buNone/>
            </a:pPr>
            <a:endParaRPr lang="fr-FR" sz="36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>
              <a:buNone/>
            </a:pPr>
            <a:endParaRPr lang="fr-FR" sz="36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>
              <a:buNone/>
            </a:pPr>
            <a:endParaRPr lang="fr-FR" sz="36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>
              <a:buNone/>
            </a:pPr>
            <a:r>
              <a:rPr lang="fr-FR" sz="2400" dirty="0">
                <a:cs typeface="Apple Chancery" panose="03020702040506060504" pitchFamily="66" charset="-79"/>
              </a:rPr>
              <a:t>                                        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54064D-8693-BFA2-8967-36591013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372140"/>
            <a:ext cx="2832650" cy="31142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265C51B-5390-7061-BA15-7045522FB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339" y="2372140"/>
            <a:ext cx="2832651" cy="31142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F77BEF-E49B-149E-5DEF-D1948EA45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371458" y="2512944"/>
            <a:ext cx="3114260" cy="283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4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20BF47-C9EF-9D67-F9F9-4335C1C8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Spécialités culinaires, suite….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5DF8B3-5E7F-3656-9C18-39503C3C7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600" dirty="0">
                <a:cs typeface="Apple Chancery" panose="03020702040506060504" pitchFamily="66" charset="-79"/>
              </a:rPr>
              <a:t>Paella.                                     Et les sucettes </a:t>
            </a:r>
            <a:r>
              <a:rPr lang="fr-FR" sz="3600" dirty="0" err="1">
                <a:cs typeface="Apple Chancery" panose="03020702040506060504" pitchFamily="66" charset="-79"/>
              </a:rPr>
              <a:t>Chupa</a:t>
            </a:r>
            <a:r>
              <a:rPr lang="fr-FR" sz="3600" dirty="0">
                <a:cs typeface="Apple Chancery" panose="03020702040506060504" pitchFamily="66" charset="-79"/>
              </a:rPr>
              <a:t> </a:t>
            </a:r>
            <a:r>
              <a:rPr lang="fr-FR" sz="3600" dirty="0" err="1">
                <a:cs typeface="Apple Chancery" panose="03020702040506060504" pitchFamily="66" charset="-79"/>
              </a:rPr>
              <a:t>Chups</a:t>
            </a:r>
            <a:endParaRPr lang="fr-FR" sz="3600" dirty="0">
              <a:cs typeface="Apple Chancery" panose="03020702040506060504" pitchFamily="66" charset="-79"/>
            </a:endParaRPr>
          </a:p>
          <a:p>
            <a:pPr marL="0" indent="0">
              <a:buNone/>
            </a:pPr>
            <a:r>
              <a:rPr lang="fr-FR" sz="3600" dirty="0">
                <a:cs typeface="Apple Chancery" panose="03020702040506060504" pitchFamily="66" charset="-79"/>
              </a:rPr>
              <a:t>                                             sont originaires de Barcelone.  </a:t>
            </a:r>
            <a:endParaRPr lang="fr-FR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>
              <a:buNone/>
            </a:pPr>
            <a:endParaRPr lang="fr-FR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0EC983-2DD6-5852-D965-448C3D948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306929"/>
            <a:ext cx="4649838" cy="31323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9BB840C-3EFB-F3ED-15CA-B4D232BE7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964" y="3574472"/>
            <a:ext cx="4227271" cy="26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3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37797-3DEC-9FFB-A599-1D51786E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0326"/>
          </a:xfrm>
        </p:spPr>
        <p:txBody>
          <a:bodyPr/>
          <a:lstStyle/>
          <a:p>
            <a:pPr algn="ctr"/>
            <a:r>
              <a:rPr lang="fr-FR" dirty="0"/>
              <a:t>Les grands artistes Barcelonais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2BF755-A8E9-D94B-8554-E9EE0FD0A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58982"/>
            <a:ext cx="12192000" cy="5999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  </a:t>
            </a:r>
            <a:r>
              <a:rPr lang="fr-F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Pablo                               Antoni                                 Joan</a:t>
            </a:r>
            <a:endParaRPr lang="fr-FR" sz="36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>
              <a:buNone/>
            </a:pPr>
            <a:r>
              <a:rPr lang="fr-FR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 Picasso                     Gaudi                       Miró</a:t>
            </a:r>
          </a:p>
          <a:p>
            <a:pPr marL="0" indent="0">
              <a:buNone/>
            </a:pPr>
            <a:endParaRPr lang="fr-FR" sz="3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C8D062-DB64-0624-4F0F-D0C378802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2233259"/>
            <a:ext cx="3183467" cy="27911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A8CDA13-DF9B-BCD5-0BC9-EE6610CDA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0" y="2233259"/>
            <a:ext cx="3386668" cy="27911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DB4D7D7-F116-F4A4-28AE-8714416C4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465" y="2233259"/>
            <a:ext cx="3386667" cy="279117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C972372-F15E-CD8D-2C25-1C1BA13CD409}"/>
              </a:ext>
            </a:extLst>
          </p:cNvPr>
          <p:cNvSpPr txBox="1"/>
          <p:nvPr/>
        </p:nvSpPr>
        <p:spPr>
          <a:xfrm>
            <a:off x="0" y="5195710"/>
            <a:ext cx="4097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est né en (1881)est meurt en(1973). C’est un peintre et sculpteur dont un de ses musées est à Barcelone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B623B59-0E48-8A1E-0BA5-16E88D05D63C}"/>
              </a:ext>
            </a:extLst>
          </p:cNvPr>
          <p:cNvSpPr txBox="1"/>
          <p:nvPr/>
        </p:nvSpPr>
        <p:spPr>
          <a:xfrm>
            <a:off x="4165600" y="5043305"/>
            <a:ext cx="386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est né en (1852)est meurt en(1926)</a:t>
            </a:r>
          </a:p>
          <a:p>
            <a:r>
              <a:rPr lang="fr-FR" sz="2400" dirty="0"/>
              <a:t>C’est l’architecte de la Sagrada Familia, ainsi que du parc </a:t>
            </a:r>
            <a:r>
              <a:rPr lang="fr-FR" sz="2400" dirty="0" err="1"/>
              <a:t>Güell</a:t>
            </a:r>
            <a:r>
              <a:rPr lang="fr-FR" sz="2400" dirty="0"/>
              <a:t> ,etc…</a:t>
            </a:r>
          </a:p>
          <a:p>
            <a:br>
              <a:rPr lang="fr-FR" sz="2400" dirty="0"/>
            </a:br>
            <a:endParaRPr lang="fr-FR" sz="2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0A6D8F9-BEBC-9A62-56A1-C6C554D27757}"/>
              </a:ext>
            </a:extLst>
          </p:cNvPr>
          <p:cNvSpPr txBox="1"/>
          <p:nvPr/>
        </p:nvSpPr>
        <p:spPr>
          <a:xfrm>
            <a:off x="8026400" y="5195710"/>
            <a:ext cx="36914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est né en (1893)est meurt en(1983). Sa fondation est à </a:t>
            </a:r>
            <a:r>
              <a:rPr lang="fr-FR" sz="2400" dirty="0" err="1"/>
              <a:t>Montjuïc</a:t>
            </a:r>
            <a:r>
              <a:rPr lang="fr-FR" sz="2400" dirty="0"/>
              <a:t>, la colline qui surplombe Barcelone.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5865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5CF33-EFA0-EE2D-0DFD-83FEC0A8F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musées que j’ai visité: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CC196F-C811-F42D-F52F-00C440C1B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Le musée de la marine: qui renferme une réplique de la célèbre galère de Don Juan d’Autriche</a:t>
            </a:r>
          </a:p>
          <a:p>
            <a:r>
              <a:rPr lang="fr-FR" dirty="0"/>
              <a:t>Le musée Picasso</a:t>
            </a:r>
          </a:p>
          <a:p>
            <a:r>
              <a:rPr lang="fr-FR" dirty="0"/>
              <a:t>La fondation Miro sur la colline de </a:t>
            </a:r>
            <a:r>
              <a:rPr lang="fr-FR" dirty="0" err="1"/>
              <a:t>Montjuïc</a:t>
            </a:r>
            <a:r>
              <a:rPr lang="fr-FR" dirty="0"/>
              <a:t>: qui renferme une collection exceptionnelle allant d’esquisses aux toiles ainsi que des sculptures</a:t>
            </a:r>
          </a:p>
          <a:p>
            <a:r>
              <a:rPr lang="fr-FR" dirty="0"/>
              <a:t>Le MACBA : Musée d’Art Contemporain de Barcelone: on y trouve des œuvres d’arts des peintres Catalans</a:t>
            </a:r>
          </a:p>
          <a:p>
            <a:r>
              <a:rPr lang="fr-FR" dirty="0"/>
              <a:t>Le MOCO: un musée d’art contemporain : où on a pu admirer les œuvres de BANKSY célèbre peintre de Street Art</a:t>
            </a:r>
          </a:p>
        </p:txBody>
      </p:sp>
    </p:spTree>
    <p:extLst>
      <p:ext uri="{BB962C8B-B14F-4D97-AF65-F5344CB8AC3E}">
        <p14:creationId xmlns:p14="http://schemas.microsoft.com/office/powerpoint/2010/main" val="244545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DB3F3-DD85-5055-8E88-BA080F600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595334" y="136186"/>
            <a:ext cx="9280188" cy="2120631"/>
          </a:xfrm>
        </p:spPr>
        <p:txBody>
          <a:bodyPr>
            <a:normAutofit/>
          </a:bodyPr>
          <a:lstStyle/>
          <a:p>
            <a:r>
              <a:rPr lang="fr-FR" dirty="0"/>
              <a:t>L’art de rue: le Street Art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C83EE4-B1D9-E273-300D-4933628EF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fr-FR" dirty="0"/>
              <a:t>Barcelone est une ville où le Street Art est très présent</a:t>
            </a:r>
          </a:p>
          <a:p>
            <a:r>
              <a:rPr lang="fr-FR" dirty="0"/>
              <a:t>Le Street art est un art de rue; les artistes utilisent les murs des bâtiments comme support.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23FF4A-A6F3-91E8-1A4D-52CAA1465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131127"/>
            <a:ext cx="10515600" cy="37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9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C763A2-B5A6-7CE5-9484-46BFEF42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2" y="365125"/>
            <a:ext cx="11256818" cy="1325563"/>
          </a:xfrm>
        </p:spPr>
        <p:txBody>
          <a:bodyPr/>
          <a:lstStyle/>
          <a:p>
            <a:r>
              <a:rPr lang="fr-FR" dirty="0"/>
              <a:t>Les œuvres de Gaudi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270BF1-499B-12EF-B85E-3DF50E72A762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H="1" flipV="1">
            <a:off x="0" y="1690689"/>
            <a:ext cx="5143498" cy="5167310"/>
          </a:xfrm>
        </p:spPr>
        <p:txBody>
          <a:bodyPr>
            <a:normAutofit/>
          </a:bodyPr>
          <a:lstStyle/>
          <a:p>
            <a:r>
              <a:rPr lang="fr-FR" dirty="0"/>
              <a:t>Gaudi est un architecte du courant moderne catalan</a:t>
            </a:r>
          </a:p>
          <a:p>
            <a:r>
              <a:rPr lang="fr-FR" dirty="0"/>
              <a:t>Pour son architecture ,Gaudi s’inspire de la faune et la flore qui l’entoure</a:t>
            </a:r>
          </a:p>
          <a:p>
            <a:r>
              <a:rPr lang="fr-FR" dirty="0"/>
              <a:t>Il a fait de nombreuses maisons comme la Casa </a:t>
            </a:r>
            <a:r>
              <a:rPr lang="fr-FR" dirty="0" err="1"/>
              <a:t>Batllo</a:t>
            </a:r>
            <a:r>
              <a:rPr lang="fr-FR" dirty="0"/>
              <a:t> et la Casa </a:t>
            </a:r>
            <a:r>
              <a:rPr lang="fr-FR" dirty="0" err="1"/>
              <a:t>Milà</a:t>
            </a:r>
            <a:r>
              <a:rPr lang="fr-FR" dirty="0"/>
              <a:t>, ainsi que le Parc </a:t>
            </a:r>
            <a:r>
              <a:rPr lang="fr-FR" dirty="0" err="1"/>
              <a:t>Güell</a:t>
            </a:r>
            <a:r>
              <a:rPr lang="fr-FR" dirty="0"/>
              <a:t>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C70327-4059-E364-9229-22A607274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073" y="0"/>
            <a:ext cx="7267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330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2092</TotalTime>
  <Words>396</Words>
  <Application>Microsoft Office PowerPoint</Application>
  <PresentationFormat>Grand écran</PresentationFormat>
  <Paragraphs>88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Apple Chancery</vt:lpstr>
      <vt:lpstr>Apple Chancery</vt:lpstr>
      <vt:lpstr>Arial</vt:lpstr>
      <vt:lpstr>Calibri</vt:lpstr>
      <vt:lpstr>Calibri Light</vt:lpstr>
      <vt:lpstr>Thème Office</vt:lpstr>
      <vt:lpstr>Barcelone</vt:lpstr>
      <vt:lpstr>  Sommaire</vt:lpstr>
      <vt:lpstr>Les chiffres clefs</vt:lpstr>
      <vt:lpstr>Les spécialités culinaires</vt:lpstr>
      <vt:lpstr>Spécialités culinaires, suite….</vt:lpstr>
      <vt:lpstr>Les grands artistes Barcelonais</vt:lpstr>
      <vt:lpstr>Les musées que j’ai visité:</vt:lpstr>
      <vt:lpstr>L’art de rue: le Street Art</vt:lpstr>
      <vt:lpstr>Les œuvres de Gaudi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Barcelone</dc:title>
  <dc:creator>catherine wender</dc:creator>
  <cp:lastModifiedBy>Vincent Brosseau</cp:lastModifiedBy>
  <cp:revision>55</cp:revision>
  <dcterms:created xsi:type="dcterms:W3CDTF">2025-04-03T17:29:31Z</dcterms:created>
  <dcterms:modified xsi:type="dcterms:W3CDTF">2025-04-28T18:22:35Z</dcterms:modified>
</cp:coreProperties>
</file>