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9"/>
    <a:srgbClr val="192168"/>
    <a:srgbClr val="B01E2D"/>
    <a:srgbClr val="011893"/>
    <a:srgbClr val="FFB73C"/>
    <a:srgbClr val="C12838"/>
    <a:srgbClr val="003DA5"/>
    <a:srgbClr val="0030FF"/>
    <a:srgbClr val="FF0000"/>
    <a:srgbClr val="5B7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8"/>
    <p:restoredTop sz="94662"/>
  </p:normalViewPr>
  <p:slideViewPr>
    <p:cSldViewPr snapToGrid="0">
      <p:cViewPr varScale="1">
        <p:scale>
          <a:sx n="72" d="100"/>
          <a:sy n="72" d="100"/>
        </p:scale>
        <p:origin x="15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51F47-7FB2-6342-A8C8-1AFEC94D8D3E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24D34-E2AA-FB49-87F5-F5399ED60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4D34-E2AA-FB49-87F5-F5399ED60B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36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01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6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2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00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67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75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36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36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4505-C2BA-EC48-8906-F0BBD70E9DB1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5AAB9-1995-0C4E-89E6-CF4BEC8DD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0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DBA16-7F40-C613-4525-8168B09BF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094897"/>
            <a:ext cx="7772400" cy="2387600"/>
          </a:xfrm>
        </p:spPr>
        <p:txBody>
          <a:bodyPr>
            <a:normAutofit/>
          </a:bodyPr>
          <a:lstStyle/>
          <a:p>
            <a:r>
              <a:rPr lang="fr-FR" sz="10000" dirty="0">
                <a:solidFill>
                  <a:srgbClr val="003DA5"/>
                </a:solidFill>
              </a:rPr>
              <a:t>Le Québec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687026-7C82-D2E9-5F36-E330B3EB8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035" y="1009481"/>
            <a:ext cx="6858000" cy="1655762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3DA5"/>
                </a:solidFill>
              </a:rPr>
              <a:t>Par Rémi Lutz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5D438B-EC99-828F-844E-DB27C07C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2370"/>
            <a:ext cx="8131577" cy="54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3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441C4-4343-5E6A-7DDF-F8421743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0" dirty="0">
                <a:solidFill>
                  <a:srgbClr val="5F3F25"/>
                </a:solidFill>
                <a:effectLst/>
                <a:latin typeface="Arial" panose="020B0604020202020204" pitchFamily="34" charset="0"/>
              </a:rPr>
              <a:t>Montréal</a:t>
            </a:r>
            <a:r>
              <a:rPr lang="fr-FR" b="0" i="0" dirty="0">
                <a:solidFill>
                  <a:srgbClr val="5F3F25"/>
                </a:solidFill>
                <a:effectLst/>
                <a:latin typeface="Arial" panose="020B0604020202020204" pitchFamily="34" charset="0"/>
              </a:rPr>
              <a:t> </a:t>
            </a:r>
            <a:endParaRPr lang="fr-FR" dirty="0">
              <a:solidFill>
                <a:srgbClr val="5F3F25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C75611-CFDB-C543-F5BC-E475B4A05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7143"/>
            <a:ext cx="2921048" cy="5570857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B8C03A-41FC-1DAB-7CD5-3C560C8E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54" y="1367554"/>
            <a:ext cx="3127707" cy="34795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FC7A1B0-BCA4-2170-FA2C-D2E97F8C4B3F}"/>
              </a:ext>
            </a:extLst>
          </p:cNvPr>
          <p:cNvSpPr txBox="1"/>
          <p:nvPr/>
        </p:nvSpPr>
        <p:spPr>
          <a:xfrm>
            <a:off x="3789305" y="4847129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rgbClr val="DE2019"/>
                </a:solidFill>
              </a:rPr>
              <a:t>blason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E50F57-0D16-DB43-857B-CE5833D59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234" y="4753172"/>
            <a:ext cx="4064000" cy="20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222B1A4-4CDF-B16D-B088-D572346575F7}"/>
              </a:ext>
            </a:extLst>
          </p:cNvPr>
          <p:cNvSpPr txBox="1"/>
          <p:nvPr/>
        </p:nvSpPr>
        <p:spPr>
          <a:xfrm>
            <a:off x="6489812" y="4199766"/>
            <a:ext cx="1566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B050"/>
                </a:solidFill>
              </a:rPr>
              <a:t>drapeau</a:t>
            </a:r>
          </a:p>
        </p:txBody>
      </p:sp>
    </p:spTree>
    <p:extLst>
      <p:ext uri="{BB962C8B-B14F-4D97-AF65-F5344CB8AC3E}">
        <p14:creationId xmlns:p14="http://schemas.microsoft.com/office/powerpoint/2010/main" val="7720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39B76-B026-7B2D-501D-FA1A48FC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77" y="3003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dirty="0">
                <a:solidFill>
                  <a:srgbClr val="192168"/>
                </a:solidFill>
              </a:rPr>
              <a:t>Le sport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891911-4F55-13C5-80FA-FE6331CA3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142" y="4909191"/>
            <a:ext cx="2888857" cy="19259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C4BA52-0DC6-F03E-C336-AF0878C1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19" y="1404841"/>
            <a:ext cx="4322760" cy="2956768"/>
          </a:xfrm>
          <a:prstGeom prst="rect">
            <a:avLst/>
          </a:prstGeo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6A8EC3E9-EB47-D1CD-3078-CAE0686C2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40227" y="1572193"/>
            <a:ext cx="3933096" cy="2622063"/>
          </a:xfrm>
          <a:ln>
            <a:solidFill>
              <a:schemeClr val="accent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C1C7C56-5485-CB49-F57B-65A205B446E9}"/>
              </a:ext>
            </a:extLst>
          </p:cNvPr>
          <p:cNvSpPr txBox="1"/>
          <p:nvPr/>
        </p:nvSpPr>
        <p:spPr>
          <a:xfrm>
            <a:off x="962951" y="4256416"/>
            <a:ext cx="235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B01E2D"/>
                </a:solidFill>
              </a:rPr>
              <a:t>Club de Montréal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DA10B7-5382-05FF-5736-97BABBDD9ED4}"/>
              </a:ext>
            </a:extLst>
          </p:cNvPr>
          <p:cNvSpPr txBox="1"/>
          <p:nvPr/>
        </p:nvSpPr>
        <p:spPr>
          <a:xfrm>
            <a:off x="6255142" y="4431344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8EC9"/>
                </a:solidFill>
              </a:rPr>
              <a:t>Club du Québec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359FE5D-00DD-B492-46E3-B61ECB91B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18089"/>
            <a:ext cx="4043159" cy="22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1363D02-045E-8870-6ED2-6D1087DA6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39" b="3424"/>
          <a:stretch/>
        </p:blipFill>
        <p:spPr>
          <a:xfrm>
            <a:off x="0" y="1271847"/>
            <a:ext cx="7931586" cy="5586153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F548D79-B008-7CA8-F638-BA8826D60059}"/>
              </a:ext>
            </a:extLst>
          </p:cNvPr>
          <p:cNvSpPr txBox="1"/>
          <p:nvPr/>
        </p:nvSpPr>
        <p:spPr>
          <a:xfrm flipH="1">
            <a:off x="66501" y="-30039"/>
            <a:ext cx="9077499" cy="242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8900"/>
              </a:lnSpc>
            </a:pPr>
            <a:r>
              <a:rPr lang="fr-FR" sz="10000" dirty="0">
                <a:solidFill>
                  <a:srgbClr val="5B7D97"/>
                </a:solidFill>
              </a:rPr>
              <a:t>Merci de votre écoute</a:t>
            </a:r>
          </a:p>
        </p:txBody>
      </p:sp>
    </p:spTree>
    <p:extLst>
      <p:ext uri="{BB962C8B-B14F-4D97-AF65-F5344CB8AC3E}">
        <p14:creationId xmlns:p14="http://schemas.microsoft.com/office/powerpoint/2010/main" val="332367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CC2229E-2111-2F2E-066B-C7FF887DBB55}"/>
              </a:ext>
            </a:extLst>
          </p:cNvPr>
          <p:cNvSpPr txBox="1"/>
          <p:nvPr/>
        </p:nvSpPr>
        <p:spPr>
          <a:xfrm>
            <a:off x="3357334" y="252504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C12838"/>
                </a:solidFill>
              </a:rPr>
              <a:t>Le Québec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D6B6632-EC29-4D93-E2E3-6A31F49E23B8}"/>
              </a:ext>
            </a:extLst>
          </p:cNvPr>
          <p:cNvGrpSpPr/>
          <p:nvPr/>
        </p:nvGrpSpPr>
        <p:grpSpPr>
          <a:xfrm>
            <a:off x="400619" y="1088212"/>
            <a:ext cx="6538681" cy="5379720"/>
            <a:chOff x="1190393" y="1144856"/>
            <a:chExt cx="6538681" cy="5379720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B27964F5-244F-B716-23BF-953AD2359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6374" y="1144856"/>
              <a:ext cx="6362700" cy="537972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E4F8628-EB63-AA50-BC25-1A535E265585}"/>
                </a:ext>
              </a:extLst>
            </p:cNvPr>
            <p:cNvSpPr txBox="1"/>
            <p:nvPr/>
          </p:nvSpPr>
          <p:spPr>
            <a:xfrm>
              <a:off x="1190393" y="2023009"/>
              <a:ext cx="108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Alaska (USA)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1DC41C0-DD66-1522-75CA-E2406D3B6935}"/>
                </a:ext>
              </a:extLst>
            </p:cNvPr>
            <p:cNvSpPr txBox="1"/>
            <p:nvPr/>
          </p:nvSpPr>
          <p:spPr>
            <a:xfrm>
              <a:off x="2637518" y="5769788"/>
              <a:ext cx="108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USA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09234C5-1159-369E-388F-F596F382B5A5}"/>
                </a:ext>
              </a:extLst>
            </p:cNvPr>
            <p:cNvSpPr txBox="1"/>
            <p:nvPr/>
          </p:nvSpPr>
          <p:spPr>
            <a:xfrm>
              <a:off x="5196378" y="1592949"/>
              <a:ext cx="1212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Groenland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7ED0D62-7A64-40AD-9DB6-1C943F99DF85}"/>
                </a:ext>
              </a:extLst>
            </p:cNvPr>
            <p:cNvSpPr txBox="1"/>
            <p:nvPr/>
          </p:nvSpPr>
          <p:spPr>
            <a:xfrm>
              <a:off x="2402417" y="1454037"/>
              <a:ext cx="121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EFCEA"/>
                  </a:solidFill>
                </a:rPr>
                <a:t>Canada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46AE0C3-6250-CA24-2F4A-C8448C85EE7C}"/>
              </a:ext>
            </a:extLst>
          </p:cNvPr>
          <p:cNvSpPr txBox="1"/>
          <p:nvPr/>
        </p:nvSpPr>
        <p:spPr>
          <a:xfrm>
            <a:off x="7081428" y="2729244"/>
            <a:ext cx="1727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12838"/>
                </a:solidFill>
              </a:rPr>
              <a:t>Québec :</a:t>
            </a:r>
          </a:p>
          <a:p>
            <a:pPr algn="ctr"/>
            <a:r>
              <a:rPr lang="fr-FR" dirty="0">
                <a:solidFill>
                  <a:srgbClr val="C12838"/>
                </a:solidFill>
              </a:rPr>
              <a:t>1 540 000 km</a:t>
            </a:r>
            <a:r>
              <a:rPr lang="fr-FR" baseline="30000" dirty="0">
                <a:solidFill>
                  <a:srgbClr val="C12838"/>
                </a:solidFill>
              </a:rPr>
              <a:t>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712C354-9DF0-522F-E3EC-E0F233BD7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722" y="4520258"/>
            <a:ext cx="1131062" cy="113106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66AA351-B957-3186-9306-D94773CE6DAA}"/>
              </a:ext>
            </a:extLst>
          </p:cNvPr>
          <p:cNvSpPr txBox="1"/>
          <p:nvPr/>
        </p:nvSpPr>
        <p:spPr>
          <a:xfrm>
            <a:off x="7050104" y="3653871"/>
            <a:ext cx="1790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27ACE4"/>
                </a:solidFill>
              </a:rPr>
              <a:t>France :</a:t>
            </a:r>
          </a:p>
          <a:p>
            <a:pPr algn="ctr"/>
            <a:r>
              <a:rPr lang="fr-FR" dirty="0">
                <a:solidFill>
                  <a:srgbClr val="27ACE4"/>
                </a:solidFill>
              </a:rPr>
              <a:t>672 000 km</a:t>
            </a:r>
            <a:r>
              <a:rPr lang="fr-FR" baseline="30000" dirty="0">
                <a:solidFill>
                  <a:srgbClr val="27ACE4"/>
                </a:solidFill>
              </a:rPr>
              <a:t>2</a:t>
            </a:r>
          </a:p>
          <a:p>
            <a:pPr algn="ctr"/>
            <a:r>
              <a:rPr lang="fr-FR" dirty="0">
                <a:solidFill>
                  <a:srgbClr val="27ACE4"/>
                </a:solidFill>
              </a:rPr>
              <a:t>2 fois plus petite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C9108F0-0759-67AD-2B1F-CA3866BB8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371" y="1485196"/>
            <a:ext cx="1651000" cy="11049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D87334B-E2C9-F83D-1CFA-9FE64442E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341" y="194537"/>
            <a:ext cx="2405711" cy="1202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84EA95-9A41-7EBF-83A5-99AFF568B184}"/>
              </a:ext>
            </a:extLst>
          </p:cNvPr>
          <p:cNvSpPr txBox="1"/>
          <p:nvPr/>
        </p:nvSpPr>
        <p:spPr>
          <a:xfrm>
            <a:off x="5399161" y="5559256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12838"/>
                </a:solidFill>
              </a:rPr>
              <a:t>Québec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5D441A-5476-7AC8-1D53-0EB52341E411}"/>
              </a:ext>
            </a:extLst>
          </p:cNvPr>
          <p:cNvSpPr txBox="1"/>
          <p:nvPr/>
        </p:nvSpPr>
        <p:spPr>
          <a:xfrm>
            <a:off x="7088624" y="5850542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0" dirty="0">
                <a:solidFill>
                  <a:srgbClr val="061C51"/>
                </a:solidFill>
                <a:effectLst/>
                <a:latin typeface="Crimson Pro"/>
              </a:rPr>
              <a:t>8 600 000 habitants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80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885A789-92A3-8961-274B-EDFC63712CFC}"/>
              </a:ext>
            </a:extLst>
          </p:cNvPr>
          <p:cNvSpPr txBox="1"/>
          <p:nvPr/>
        </p:nvSpPr>
        <p:spPr>
          <a:xfrm>
            <a:off x="1823897" y="324765"/>
            <a:ext cx="5140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4000" dirty="0">
                <a:solidFill>
                  <a:srgbClr val="A14801"/>
                </a:solidFill>
              </a:rPr>
              <a:t>L’érable et son sirop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9B4DA9-2D1C-3CC3-47ED-4F8C8868C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7" y="1336038"/>
            <a:ext cx="6403060" cy="36017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4B792C6-3455-0D44-BC99-CA21F4B19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13" y="3737113"/>
            <a:ext cx="4768887" cy="30550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D01779-BEE1-39FD-71D4-23017944E466}"/>
              </a:ext>
            </a:extLst>
          </p:cNvPr>
          <p:cNvSpPr txBox="1"/>
          <p:nvPr/>
        </p:nvSpPr>
        <p:spPr>
          <a:xfrm>
            <a:off x="69075" y="4887203"/>
            <a:ext cx="2948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AD5805"/>
                </a:solidFill>
                <a:cs typeface="Times New Roman" panose="02020603050405020304" pitchFamily="18" charset="0"/>
              </a:rPr>
              <a:t>une érablière</a:t>
            </a:r>
          </a:p>
        </p:txBody>
      </p:sp>
    </p:spTree>
    <p:extLst>
      <p:ext uri="{BB962C8B-B14F-4D97-AF65-F5344CB8AC3E}">
        <p14:creationId xmlns:p14="http://schemas.microsoft.com/office/powerpoint/2010/main" val="3559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C59DF-99B0-DC82-A541-8794D7B4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62941D"/>
                </a:solidFill>
              </a:rPr>
              <a:t>Devise</a:t>
            </a:r>
            <a:r>
              <a:rPr lang="fr-FR" sz="4000" dirty="0"/>
              <a:t> </a:t>
            </a:r>
            <a:br>
              <a:rPr lang="fr-FR" sz="4000" dirty="0"/>
            </a:br>
            <a:endParaRPr lang="fr-FR" sz="4000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1F9CD409-470F-7D3A-61E7-483A2DEF2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648" y="1243473"/>
            <a:ext cx="2869702" cy="3796836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6D9B6E4-0C8B-500F-A0FD-3AA73AA28B0C}"/>
              </a:ext>
            </a:extLst>
          </p:cNvPr>
          <p:cNvSpPr txBox="1"/>
          <p:nvPr/>
        </p:nvSpPr>
        <p:spPr>
          <a:xfrm>
            <a:off x="789261" y="5040309"/>
            <a:ext cx="80121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dirty="0">
                <a:solidFill>
                  <a:srgbClr val="225D8D"/>
                </a:solidFill>
              </a:rPr>
              <a:t>Je me souviens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21855EE-4A89-5640-E3CC-965320343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4" y="1151143"/>
            <a:ext cx="2794000" cy="1600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59B6BF4-01CA-A7E2-33D2-67EF99D1B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695" y="2631701"/>
            <a:ext cx="2785464" cy="24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8130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0976A-38B4-605F-1C3F-979B7C42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solidFill>
                  <a:srgbClr val="CF142B"/>
                </a:solidFill>
              </a:rPr>
              <a:t>Les cabanes </a:t>
            </a:r>
            <a:r>
              <a:rPr lang="fr-FR" dirty="0">
                <a:solidFill>
                  <a:srgbClr val="CF142B"/>
                </a:solidFill>
              </a:rPr>
              <a:t>à sucre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7A9133-8E76-F478-6DB9-34705A32A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04" y="1427015"/>
            <a:ext cx="5486400" cy="3886200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FC2554-A414-D0C1-F0BC-A1F2F1590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468" y="1746392"/>
            <a:ext cx="4809059" cy="32474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B6A5FAD-8BE9-3E8E-87F1-C00A6C582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91" y="3907756"/>
            <a:ext cx="4419581" cy="29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07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AD2E33-E422-39ED-4CCD-A58DFC02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solidFill>
                  <a:srgbClr val="E86E57"/>
                </a:solidFill>
              </a:rPr>
              <a:t>Lacs,fleuves</a:t>
            </a:r>
            <a:r>
              <a:rPr lang="fr-FR" dirty="0">
                <a:solidFill>
                  <a:srgbClr val="E86E57"/>
                </a:solidFill>
              </a:rPr>
              <a:t> et rivière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B07778D-7DE4-B46E-6BD7-1F21954F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47" y="1586523"/>
            <a:ext cx="4711879" cy="2846760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1EED6C-B3BA-1E19-012D-E3CBFB89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04" y="1634045"/>
            <a:ext cx="4474896" cy="33272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06AAC07-3331-92EC-2A6E-D54EF966F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7710"/>
            <a:ext cx="6173812" cy="26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3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4926C-13A2-75CC-7AE3-B76C6352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D77C9F"/>
                </a:solidFill>
              </a:rPr>
              <a:t>Climat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5CC2F17-1715-965F-C562-9482C665D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13211"/>
            <a:ext cx="5599345" cy="3683779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4007FC-283E-934D-A265-504F7B59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344" y="4199508"/>
            <a:ext cx="3544656" cy="26584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8CC4193-0FD9-C300-7525-C3D198093A97}"/>
              </a:ext>
            </a:extLst>
          </p:cNvPr>
          <p:cNvSpPr txBox="1"/>
          <p:nvPr/>
        </p:nvSpPr>
        <p:spPr>
          <a:xfrm>
            <a:off x="5793896" y="6262041"/>
            <a:ext cx="119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en hiver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E6F2F0-11AA-F555-7D0F-4D2FFD48418E}"/>
              </a:ext>
            </a:extLst>
          </p:cNvPr>
          <p:cNvSpPr txBox="1"/>
          <p:nvPr/>
        </p:nvSpPr>
        <p:spPr>
          <a:xfrm>
            <a:off x="1731695" y="1912431"/>
            <a:ext cx="328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Température maximale moyenne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BA69E8-B7C1-593A-2BBC-F2A628FC24EC}"/>
              </a:ext>
            </a:extLst>
          </p:cNvPr>
          <p:cNvSpPr txBox="1"/>
          <p:nvPr/>
        </p:nvSpPr>
        <p:spPr>
          <a:xfrm>
            <a:off x="1851805" y="4014842"/>
            <a:ext cx="325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0FF"/>
                </a:solidFill>
              </a:rPr>
              <a:t>Température minimale moyenne</a:t>
            </a:r>
          </a:p>
        </p:txBody>
      </p:sp>
    </p:spTree>
    <p:extLst>
      <p:ext uri="{BB962C8B-B14F-4D97-AF65-F5344CB8AC3E}">
        <p14:creationId xmlns:p14="http://schemas.microsoft.com/office/powerpoint/2010/main" val="1313679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76AC4-6B69-25D4-4FFB-83E70D64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55446"/>
            <a:ext cx="78867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Faune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73B1BF-7C4E-3961-73A8-44EC8ED64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9"/>
            <a:ext cx="4854772" cy="3221176"/>
          </a:xfr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47CA28-F965-8741-EA70-F83C5A774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907" y="3932729"/>
            <a:ext cx="6840186" cy="29252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7A4F75D-1DAD-D155-ACFB-59B371E2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653" y="747164"/>
            <a:ext cx="4778347" cy="31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A168-1B22-9DB4-7AA3-B08AF8B9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826"/>
            <a:ext cx="7886700" cy="1325563"/>
          </a:xfrm>
        </p:spPr>
        <p:txBody>
          <a:bodyPr/>
          <a:lstStyle/>
          <a:p>
            <a:pPr algn="ctr"/>
            <a:r>
              <a:rPr lang="fr-FR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Explorations européennes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C8D118-FC1D-F662-30D0-DE13B6CA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236" y="1412514"/>
            <a:ext cx="4199764" cy="35029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5839CD1-1D06-223F-44BA-4EA8E7C74486}"/>
              </a:ext>
            </a:extLst>
          </p:cNvPr>
          <p:cNvSpPr txBox="1"/>
          <p:nvPr/>
        </p:nvSpPr>
        <p:spPr>
          <a:xfrm>
            <a:off x="1056157" y="6231264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B73C"/>
                </a:solidFill>
                <a:latin typeface="Arial" panose="020B0604020202020204" pitchFamily="34" charset="0"/>
              </a:rPr>
              <a:t>Jacques Cartier</a:t>
            </a:r>
            <a:r>
              <a:rPr lang="fr-FR" sz="2800" b="0" i="0" dirty="0">
                <a:solidFill>
                  <a:srgbClr val="FFB73C"/>
                </a:solidFill>
                <a:effectLst/>
                <a:latin typeface="Arial" panose="020B0604020202020204" pitchFamily="34" charset="0"/>
              </a:rPr>
              <a:t> </a:t>
            </a:r>
            <a:endParaRPr lang="fr-FR" sz="2800" dirty="0">
              <a:solidFill>
                <a:srgbClr val="FFB73C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4AAD68-FA58-6454-1A35-1C935D78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86" y="3923607"/>
            <a:ext cx="2214234" cy="2969679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DF045D-9382-5C97-7F0C-9E6A8656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215" y="4366098"/>
            <a:ext cx="4047346" cy="3356022"/>
          </a:xfrm>
        </p:spPr>
        <p:txBody>
          <a:bodyPr/>
          <a:lstStyle/>
          <a:p>
            <a:pPr marL="0" indent="0">
              <a:buNone/>
            </a:pPr>
            <a:r>
              <a:rPr lang="fr-FR" b="0" i="0" dirty="0">
                <a:solidFill>
                  <a:srgbClr val="002060"/>
                </a:solidFill>
                <a:effectLst/>
                <a:latin typeface="Google Sans"/>
              </a:rPr>
              <a:t>la Grande </a:t>
            </a:r>
            <a:r>
              <a:rPr lang="fr-FR" b="0" i="0" dirty="0">
                <a:solidFill>
                  <a:srgbClr val="011893"/>
                </a:solidFill>
                <a:effectLst/>
                <a:latin typeface="Google Sans"/>
              </a:rPr>
              <a:t>Hermine, la Petite Hermine et l'Émérillon  </a:t>
            </a:r>
            <a:endParaRPr lang="fr-FR" dirty="0">
              <a:solidFill>
                <a:srgbClr val="011893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C3BD4A6-6285-B57C-4F38-3EC3E07FB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1872"/>
            <a:ext cx="5003331" cy="28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3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12125</TotalTime>
  <Words>93</Words>
  <Application>Microsoft Office PowerPoint</Application>
  <PresentationFormat>Affichage à l'écran (4:3)</PresentationFormat>
  <Paragraphs>36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Crimson Pro</vt:lpstr>
      <vt:lpstr>Google Sans</vt:lpstr>
      <vt:lpstr>Times New Roman</vt:lpstr>
      <vt:lpstr>Thème Office</vt:lpstr>
      <vt:lpstr>Le Québec</vt:lpstr>
      <vt:lpstr>Présentation PowerPoint</vt:lpstr>
      <vt:lpstr>Présentation PowerPoint</vt:lpstr>
      <vt:lpstr>Devise  </vt:lpstr>
      <vt:lpstr>Les cabanes à sucre</vt:lpstr>
      <vt:lpstr>Lacs,fleuves et rivière</vt:lpstr>
      <vt:lpstr>Climat</vt:lpstr>
      <vt:lpstr>Faune</vt:lpstr>
      <vt:lpstr>Explorations européennes</vt:lpstr>
      <vt:lpstr>Montréal </vt:lpstr>
      <vt:lpstr>Le sport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Pierre-Eric Lutz</dc:creator>
  <cp:lastModifiedBy>Vincent Brosseau</cp:lastModifiedBy>
  <cp:revision>13</cp:revision>
  <dcterms:created xsi:type="dcterms:W3CDTF">2025-02-08T11:09:21Z</dcterms:created>
  <dcterms:modified xsi:type="dcterms:W3CDTF">2025-04-30T05:21:57Z</dcterms:modified>
</cp:coreProperties>
</file>