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6" r:id="rId8"/>
    <p:sldId id="263" r:id="rId9"/>
    <p:sldId id="264" r:id="rId10"/>
    <p:sldId id="265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BBF53-72BC-89D3-9E0B-8188D3A41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FB53B7-F0C3-F906-874A-CE9E0B903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051439-A611-A1DE-D975-91A9DBB2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DF1EA3-C2BE-8D7C-B7F2-6201BFC1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439641-C1C9-5A0E-231E-1C3C62C9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64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053E8-02D6-1162-52F6-B5C3A3F4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A8E846-4DB7-18BC-E1F4-37955363B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FA1304-9D3E-A670-C3A3-AAE29FE6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AF0F22-163C-259E-B1BB-0AAFF491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B4A5C5-05B1-B11A-177E-6760A009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1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F06466-6651-AAC1-653C-D90A4D5B8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70AA96-7665-90C2-8011-1253C467C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E50D3F-7B9C-1605-DED1-FB8A99E7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62BCF8-C585-C89C-E919-A6C3A9CE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48F2C7-8818-96C6-23CE-1525F356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97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A80B0-CEDE-1CF1-8BA2-7B9DB270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649A53-3D77-685B-2A6F-3018F9FDB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DC90F-FF0F-4683-6A6B-F7966037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0D10B1-F3D4-B384-B734-B173BBEF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90089A-9148-E766-A71A-F0F3E778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1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2BC00-B25F-FA77-387E-303DA880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4F1869-D6E5-C33E-C9B8-B45B6F56B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44C6B9-BB84-E24E-FFF7-C8A9787B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F13553-FCA4-885A-06B3-C517B196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A1B6EB-ED3F-498F-5293-FAB94D0A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8181F-BEFC-8AC9-1A42-4D255402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AD6710-1F2F-D15B-6ED0-A31BADF9C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B5E594-2012-3A2C-348F-BF1DCDCCF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E38181-7486-2539-5ED5-DF3895C0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893613-2F8B-0987-8524-3C37324E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91B650-58A2-CBE5-1E4F-8F60CAE9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56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ACB09-EA6B-C9E5-8B5B-47DB4960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9BBE4C-6A12-A758-1445-8768A7AC5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D3ACDE-2A17-BD10-1C86-15D345A28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6AF2C5-A782-EB60-E59D-8C498059E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3D1CFD-F410-B816-F9CC-1CB6B3D09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26160D-584A-C120-02E2-1D2A0580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99D66F-EE50-6F3E-059C-D5BA37E6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554F6A-9795-E634-70A8-B3AF669C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1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8EFEF-5AA3-4FB0-61C7-38E157E0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54517F-D134-BB34-F373-99712910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02D9B0-8979-031F-37D0-BA735128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C4F482-3D07-4C55-98D8-D95C120D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39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A889C4-E196-63E5-4CC5-07F5400F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546451-DA99-5136-C1D6-D2B66559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3B7474-3DCC-814F-1D32-DB303639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8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4DF7DA-4F99-780E-D828-7A6B7EE4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74ACF9-17C1-F1A7-045B-F71A5C6DD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6AF0C4-D33B-EB52-DABB-FF02B147D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FAB2A1-B036-C1FF-186C-800FFC32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9FD7FB-2D82-9E09-9B30-A4928C1F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D5BD6A-16F7-0B82-3DDD-A1073D96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38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C4B9C-778A-E987-0986-04CD6BE8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C17A20-1D8B-C755-89CD-D18D57AA9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00789A-5115-BEFF-46FD-49C3090D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07D595-4BED-422F-4BBD-A065F505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E1A010-17C8-987D-2F9C-F84AC0B1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18A997-91FE-9550-2EA7-2CCA3D7F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7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01E7AA-5B5F-3E10-9BBB-AD6B2CAB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24612E-A478-F234-5F7C-857133AE3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C68254-F976-457A-4E91-AA21742B3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F7B4-C3E5-4730-A441-EA061FCBE340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5F08D-5569-2A16-899B-BBF169AD4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05B203-EFF2-B668-A91A-63D6A6A46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9CEB2-439E-4356-BE24-977C72E9B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86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Orca_Orlando_Seaworl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55B0A-46D7-E648-8AB5-062D9F805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baleines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E85E1E-3839-0E1A-2723-503B299C7A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Exposé de Clélia et Camille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6541B0-DF87-9CC8-3589-309F166A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07"/>
            <a:ext cx="12192000" cy="69054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ADA0494-989E-525D-1007-92C268916055}"/>
              </a:ext>
            </a:extLst>
          </p:cNvPr>
          <p:cNvSpPr txBox="1"/>
          <p:nvPr/>
        </p:nvSpPr>
        <p:spPr>
          <a:xfrm>
            <a:off x="1727200" y="1696720"/>
            <a:ext cx="59334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Les baleines</a:t>
            </a:r>
          </a:p>
          <a:p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AAA3D9-F2E0-7904-E233-06A71BA71C30}"/>
              </a:ext>
            </a:extLst>
          </p:cNvPr>
          <p:cNvSpPr txBox="1"/>
          <p:nvPr/>
        </p:nvSpPr>
        <p:spPr>
          <a:xfrm>
            <a:off x="7955280" y="5735637"/>
            <a:ext cx="399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Exposé de Clelia et Camille</a:t>
            </a:r>
          </a:p>
        </p:txBody>
      </p:sp>
    </p:spTree>
    <p:extLst>
      <p:ext uri="{BB962C8B-B14F-4D97-AF65-F5344CB8AC3E}">
        <p14:creationId xmlns:p14="http://schemas.microsoft.com/office/powerpoint/2010/main" val="5120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AA2E0-BC2E-9DAA-9532-D46AF555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                                         </a:t>
            </a:r>
            <a:r>
              <a:rPr lang="fr-FR" sz="3200" b="1" dirty="0"/>
              <a:t>7) Son cri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62C9DF-5FB4-6CD2-998C-2AB7B3705E6B}"/>
              </a:ext>
            </a:extLst>
          </p:cNvPr>
          <p:cNvSpPr txBox="1"/>
          <p:nvPr/>
        </p:nvSpPr>
        <p:spPr>
          <a:xfrm>
            <a:off x="266192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https://www.youtube.com/watch?v=UlZBjTk_FM0</a:t>
            </a:r>
          </a:p>
        </p:txBody>
      </p:sp>
    </p:spTree>
    <p:extLst>
      <p:ext uri="{BB962C8B-B14F-4D97-AF65-F5344CB8AC3E}">
        <p14:creationId xmlns:p14="http://schemas.microsoft.com/office/powerpoint/2010/main" val="11366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31A703B-CA93-4404-847D-F5A15CCFF650}"/>
              </a:ext>
            </a:extLst>
          </p:cNvPr>
          <p:cNvSpPr txBox="1"/>
          <p:nvPr/>
        </p:nvSpPr>
        <p:spPr>
          <a:xfrm>
            <a:off x="2692400" y="1524000"/>
            <a:ext cx="760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MERCI DE VOTRE ECOUTE !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èle 3D 3" descr="Emoji visage clin d’œil">
                <a:extLst>
                  <a:ext uri="{FF2B5EF4-FFF2-40B4-BE49-F238E27FC236}">
                    <a16:creationId xmlns:a16="http://schemas.microsoft.com/office/drawing/2014/main" id="{5B8ABDBE-DD20-DA05-5679-193A6412E6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6109393"/>
                  </p:ext>
                </p:extLst>
              </p:nvPr>
            </p:nvGraphicFramePr>
            <p:xfrm>
              <a:off x="7684721" y="2983410"/>
              <a:ext cx="2959196" cy="297822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59196" cy="2978227"/>
                    </a:xfrm>
                    <a:prstGeom prst="rect">
                      <a:avLst/>
                    </a:prstGeom>
                  </am3d:spPr>
                  <am3d:camera>
                    <am3d:pos x="0" y="0" z="811935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4754" d="1000000"/>
                    <am3d:preTrans dx="3" dy="-17908577" dz="-455776"/>
                    <am3d:scale>
                      <am3d:sx n="1000000" d="1000000"/>
                      <am3d:sy n="1000000" d="1000000"/>
                      <am3d:sz n="1000000" d="1000000"/>
                    </am3d:scale>
                    <am3d:rot ax="41527" ay="-262225" az="-316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2999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èle 3D 3" descr="Emoji visage clin d’œil">
                <a:extLst>
                  <a:ext uri="{FF2B5EF4-FFF2-40B4-BE49-F238E27FC236}">
                    <a16:creationId xmlns:a16="http://schemas.microsoft.com/office/drawing/2014/main" id="{5B8ABDBE-DD20-DA05-5679-193A6412E6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4721" y="2983410"/>
                <a:ext cx="2959196" cy="2978227"/>
              </a:xfrm>
              <a:prstGeom prst="rect">
                <a:avLst/>
              </a:prstGeom>
            </p:spPr>
          </p:pic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630254AC-9FB5-9BE6-A2A7-3C46876EA409}"/>
              </a:ext>
            </a:extLst>
          </p:cNvPr>
          <p:cNvSpPr txBox="1"/>
          <p:nvPr/>
        </p:nvSpPr>
        <p:spPr>
          <a:xfrm>
            <a:off x="528320" y="3159760"/>
            <a:ext cx="644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Passons au quiz !</a:t>
            </a:r>
          </a:p>
        </p:txBody>
      </p:sp>
    </p:spTree>
    <p:extLst>
      <p:ext uri="{BB962C8B-B14F-4D97-AF65-F5344CB8AC3E}">
        <p14:creationId xmlns:p14="http://schemas.microsoft.com/office/powerpoint/2010/main" val="379311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2AC14-8D4D-2A29-CEAC-A2B0D0DA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QUIZ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6BD2FC5-6490-EEFF-785C-BBF41A1C5023}"/>
              </a:ext>
            </a:extLst>
          </p:cNvPr>
          <p:cNvSpPr txBox="1"/>
          <p:nvPr/>
        </p:nvSpPr>
        <p:spPr>
          <a:xfrm>
            <a:off x="467360" y="2091670"/>
            <a:ext cx="9133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/>
              <a:t>Les baleines peuvent mesurer jusqu’à : 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20 mètres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50 mètres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33 mètres</a:t>
            </a:r>
          </a:p>
          <a:p>
            <a:endParaRPr lang="fr-FR" sz="2800" dirty="0"/>
          </a:p>
          <a:p>
            <a:r>
              <a:rPr lang="fr-FR" sz="2800" dirty="0"/>
              <a:t>2.   Les baleineaux restent dans le ventre de leur maman :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De 11 à 15 mois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De 4 à 5 semaines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De 3 à 4 ans</a:t>
            </a:r>
          </a:p>
          <a:p>
            <a:pPr marL="514350" indent="-514350">
              <a:buFont typeface="+mj-lt"/>
              <a:buAutoNum type="alphaLcParenR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5869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85FBDF5-529C-DAC0-B100-4DB097649B4A}"/>
              </a:ext>
            </a:extLst>
          </p:cNvPr>
          <p:cNvSpPr txBox="1"/>
          <p:nvPr/>
        </p:nvSpPr>
        <p:spPr>
          <a:xfrm>
            <a:off x="274320" y="151179"/>
            <a:ext cx="978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fr-FR" sz="2800" dirty="0"/>
              <a:t>Les baleines ont toutes des dents :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Vrai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Faux</a:t>
            </a:r>
          </a:p>
          <a:p>
            <a:endParaRPr lang="fr-FR" sz="2800" dirty="0"/>
          </a:p>
          <a:p>
            <a:pPr marL="514350" indent="-514350">
              <a:buAutoNum type="arabicPeriod" startAt="4"/>
            </a:pPr>
            <a:r>
              <a:rPr lang="fr-FR" sz="2800" dirty="0"/>
              <a:t>Les baleines boréales peuvent vivre jusqu’à :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50 ans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400 ans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200 ans</a:t>
            </a:r>
          </a:p>
          <a:p>
            <a:endParaRPr lang="fr-FR" sz="2800" dirty="0"/>
          </a:p>
          <a:p>
            <a:pPr marL="514350" indent="-514350">
              <a:buAutoNum type="arabicPeriod" startAt="5"/>
            </a:pPr>
            <a:r>
              <a:rPr lang="fr-FR" sz="2800" dirty="0"/>
              <a:t>Le plus grand prédateur de la baleine est :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Le requin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L’orque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Le dauphin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485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1A509CD-5DD1-4D67-F5D9-421E80383BC3}"/>
              </a:ext>
            </a:extLst>
          </p:cNvPr>
          <p:cNvSpPr txBox="1"/>
          <p:nvPr/>
        </p:nvSpPr>
        <p:spPr>
          <a:xfrm>
            <a:off x="294640" y="904240"/>
            <a:ext cx="1101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6"/>
            </a:pPr>
            <a:r>
              <a:rPr lang="fr-FR" sz="2800" dirty="0"/>
              <a:t>L’alimentation préférée de la baleine est :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Le krill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Les étoiles de mer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Les algues</a:t>
            </a:r>
          </a:p>
        </p:txBody>
      </p:sp>
    </p:spTree>
    <p:extLst>
      <p:ext uri="{BB962C8B-B14F-4D97-AF65-F5344CB8AC3E}">
        <p14:creationId xmlns:p14="http://schemas.microsoft.com/office/powerpoint/2010/main" val="1094797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CA814E1-D95A-827A-3A0F-99E8A99B5823}"/>
              </a:ext>
            </a:extLst>
          </p:cNvPr>
          <p:cNvSpPr txBox="1"/>
          <p:nvPr/>
        </p:nvSpPr>
        <p:spPr>
          <a:xfrm>
            <a:off x="3911600" y="548640"/>
            <a:ext cx="691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Sommaire: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625C98-9358-4248-55C2-9C4B91438520}"/>
              </a:ext>
            </a:extLst>
          </p:cNvPr>
          <p:cNvSpPr txBox="1"/>
          <p:nvPr/>
        </p:nvSpPr>
        <p:spPr>
          <a:xfrm>
            <a:off x="132080" y="2661920"/>
            <a:ext cx="11643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fr-FR" sz="2800" dirty="0"/>
              <a:t>Description physique</a:t>
            </a:r>
          </a:p>
          <a:p>
            <a:pPr marL="514350" indent="-514350">
              <a:buAutoNum type="arabicParenR"/>
            </a:pPr>
            <a:r>
              <a:rPr lang="fr-FR" sz="2800" dirty="0"/>
              <a:t>Son espérance de vie</a:t>
            </a:r>
          </a:p>
          <a:p>
            <a:pPr marL="514350" indent="-514350">
              <a:buAutoNum type="arabicParenR"/>
            </a:pPr>
            <a:r>
              <a:rPr lang="fr-FR" sz="2800" dirty="0"/>
              <a:t>La baleine dans le monde, son lieu de vie</a:t>
            </a:r>
          </a:p>
          <a:p>
            <a:pPr marL="514350" indent="-514350">
              <a:buAutoNum type="arabicParenR"/>
            </a:pPr>
            <a:r>
              <a:rPr lang="fr-FR" sz="2800" dirty="0"/>
              <a:t>L’alimentation de la baleine</a:t>
            </a:r>
          </a:p>
          <a:p>
            <a:pPr marL="514350" indent="-514350">
              <a:buAutoNum type="arabicParenR"/>
            </a:pPr>
            <a:r>
              <a:rPr lang="fr-FR" sz="2800" dirty="0"/>
              <a:t>La baleine et ses petits</a:t>
            </a:r>
          </a:p>
          <a:p>
            <a:pPr marL="514350" indent="-514350">
              <a:buAutoNum type="arabicParenR"/>
            </a:pPr>
            <a:r>
              <a:rPr lang="fr-FR" sz="2800" dirty="0"/>
              <a:t>Le prédateur de la baleine</a:t>
            </a:r>
          </a:p>
          <a:p>
            <a:pPr marL="514350" indent="-514350">
              <a:buAutoNum type="arabicParenR"/>
            </a:pPr>
            <a:r>
              <a:rPr lang="fr-FR" sz="2800" dirty="0"/>
              <a:t>Son cri</a:t>
            </a:r>
          </a:p>
          <a:p>
            <a:pPr marL="514350" indent="-514350">
              <a:buAutoNum type="arabicParenR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0727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6CEB3-C841-5D97-4A44-3BF35D31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820" y="224155"/>
            <a:ext cx="465836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1) Description physique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D2854A-9F3B-3ACF-3D72-422DF0DB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0" y="365125"/>
            <a:ext cx="3557448" cy="63398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A7C48AC-E4F3-CD15-EB96-1B48C84CE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1" y="1945324"/>
            <a:ext cx="4912676" cy="49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0249A-1D71-8559-0E53-887F37E9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2) Son espérance de vie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BA18CA-33A3-A46A-7443-F71D3F423B95}"/>
              </a:ext>
            </a:extLst>
          </p:cNvPr>
          <p:cNvSpPr txBox="1"/>
          <p:nvPr/>
        </p:nvSpPr>
        <p:spPr>
          <a:xfrm>
            <a:off x="1554480" y="3088640"/>
            <a:ext cx="1007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De 65 à 80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Baleine boréale peut vivre jusqu’à 200 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Baleine en voie de disparition </a:t>
            </a:r>
          </a:p>
        </p:txBody>
      </p:sp>
    </p:spTree>
    <p:extLst>
      <p:ext uri="{BB962C8B-B14F-4D97-AF65-F5344CB8AC3E}">
        <p14:creationId xmlns:p14="http://schemas.microsoft.com/office/powerpoint/2010/main" val="42264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61CDE-453C-5FC8-8CD6-23EEC9EF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3) La baleine dans le monde, son lieu de vie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BB5E50-FD9A-AF17-2597-26F3E86FDD7F}"/>
              </a:ext>
            </a:extLst>
          </p:cNvPr>
          <p:cNvSpPr txBox="1"/>
          <p:nvPr/>
        </p:nvSpPr>
        <p:spPr>
          <a:xfrm>
            <a:off x="1158240" y="2997200"/>
            <a:ext cx="95707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Espèce marine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Haute mer et près des côtes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Vivent en groupe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Migrations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1526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6C618-53B8-AA42-7A8C-02CE771D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4) L’alimentation de la baleine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041723-9908-F81A-13E0-0368172C8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0" y="4367841"/>
            <a:ext cx="2619375" cy="17430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7E4BDC-2EAD-D9D4-1C04-3941FB9CE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72" y="1727036"/>
            <a:ext cx="2466975" cy="18573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8E992CF-4E8A-CEE4-563B-38C7C9E77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0" y="1825780"/>
            <a:ext cx="3344636" cy="17586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D330E48-FAC9-9C13-8E7B-8763DFECE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73" y="1802604"/>
            <a:ext cx="3204242" cy="18573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7270ED5-E9EC-CFFB-CCCE-C6673878D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28" y="4116539"/>
            <a:ext cx="3354987" cy="224567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FAB1688-D956-EE90-A9AE-0F37F71AE6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52" y="4253541"/>
            <a:ext cx="2997015" cy="199437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A7F6E2C-7D58-E329-184A-7641CC23908B}"/>
              </a:ext>
            </a:extLst>
          </p:cNvPr>
          <p:cNvSpPr txBox="1"/>
          <p:nvPr/>
        </p:nvSpPr>
        <p:spPr>
          <a:xfrm>
            <a:off x="1476285" y="3619705"/>
            <a:ext cx="281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Krill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99399DC-7A24-72B7-F399-866273589BF8}"/>
              </a:ext>
            </a:extLst>
          </p:cNvPr>
          <p:cNvSpPr txBox="1"/>
          <p:nvPr/>
        </p:nvSpPr>
        <p:spPr>
          <a:xfrm>
            <a:off x="5782293" y="3645975"/>
            <a:ext cx="120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Krill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40B9F34-63BD-0E75-B680-0F979758DA56}"/>
              </a:ext>
            </a:extLst>
          </p:cNvPr>
          <p:cNvSpPr txBox="1"/>
          <p:nvPr/>
        </p:nvSpPr>
        <p:spPr>
          <a:xfrm>
            <a:off x="9381501" y="3619705"/>
            <a:ext cx="266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Copépode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15BD892-5607-FA0B-2EE1-C19E1CE04B65}"/>
              </a:ext>
            </a:extLst>
          </p:cNvPr>
          <p:cNvSpPr txBox="1"/>
          <p:nvPr/>
        </p:nvSpPr>
        <p:spPr>
          <a:xfrm>
            <a:off x="1107350" y="6247918"/>
            <a:ext cx="281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Anchois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9EFA056-F7B2-997B-2A88-DA6277CC590E}"/>
              </a:ext>
            </a:extLst>
          </p:cNvPr>
          <p:cNvSpPr txBox="1"/>
          <p:nvPr/>
        </p:nvSpPr>
        <p:spPr>
          <a:xfrm>
            <a:off x="5397868" y="6380427"/>
            <a:ext cx="363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Harengs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0B62C9F-9BEB-972D-DE17-7D436FA7D905}"/>
              </a:ext>
            </a:extLst>
          </p:cNvPr>
          <p:cNvSpPr txBox="1"/>
          <p:nvPr/>
        </p:nvSpPr>
        <p:spPr>
          <a:xfrm>
            <a:off x="9894106" y="6362216"/>
            <a:ext cx="291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Sardines</a:t>
            </a:r>
          </a:p>
        </p:txBody>
      </p:sp>
    </p:spTree>
    <p:extLst>
      <p:ext uri="{BB962C8B-B14F-4D97-AF65-F5344CB8AC3E}">
        <p14:creationId xmlns:p14="http://schemas.microsoft.com/office/powerpoint/2010/main" val="396574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1DA55E-3871-B9C3-6837-151887D47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4" y="640080"/>
            <a:ext cx="3942525" cy="29565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146170-EBE5-9A19-60A2-3D13CB128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4" y="4127478"/>
            <a:ext cx="3842738" cy="23647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B9DED10-E567-25E8-BB6F-9C2A67078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36" y="640080"/>
            <a:ext cx="4617720" cy="307848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139E939-AC60-ECF8-1D6F-270F5BEA6EB3}"/>
              </a:ext>
            </a:extLst>
          </p:cNvPr>
          <p:cNvSpPr txBox="1"/>
          <p:nvPr/>
        </p:nvSpPr>
        <p:spPr>
          <a:xfrm>
            <a:off x="1681186" y="3677393"/>
            <a:ext cx="344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Maquereau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2368A39-1B39-C8B8-D6EB-EAA9C50F089D}"/>
              </a:ext>
            </a:extLst>
          </p:cNvPr>
          <p:cNvSpPr txBox="1"/>
          <p:nvPr/>
        </p:nvSpPr>
        <p:spPr>
          <a:xfrm>
            <a:off x="8265196" y="3864577"/>
            <a:ext cx="4491236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Calamars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92B7E8-7AF4-84E2-1973-32243BCD8A8B}"/>
              </a:ext>
            </a:extLst>
          </p:cNvPr>
          <p:cNvSpPr txBox="1"/>
          <p:nvPr/>
        </p:nvSpPr>
        <p:spPr>
          <a:xfrm>
            <a:off x="2021395" y="6488668"/>
            <a:ext cx="394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Seiche</a:t>
            </a:r>
          </a:p>
        </p:txBody>
      </p:sp>
    </p:spTree>
    <p:extLst>
      <p:ext uri="{BB962C8B-B14F-4D97-AF65-F5344CB8AC3E}">
        <p14:creationId xmlns:p14="http://schemas.microsoft.com/office/powerpoint/2010/main" val="2957167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96D6F-5F16-125E-FECA-03638CF6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5) La baleine et ses petits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97AB00-5AAE-32BD-F03A-EABCBE540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73" y="1823720"/>
            <a:ext cx="5715874" cy="42824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A66063-D72D-B576-7853-C42036EC8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3" y="3190240"/>
            <a:ext cx="4847508" cy="33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47910-27B0-80DB-407E-9A84DC0F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6) Le prédateur de la baleine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759C6F-9168-ABD4-DCF4-4CE74FD9C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1" y="1690688"/>
            <a:ext cx="5849869" cy="49485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1C0419-E7BF-824E-693F-4CDDF0B64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00724" y="2269384"/>
            <a:ext cx="5691276" cy="37656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631E6E9-EB3A-8815-6D5D-A89007E6C12C}"/>
              </a:ext>
            </a:extLst>
          </p:cNvPr>
          <p:cNvSpPr txBox="1"/>
          <p:nvPr/>
        </p:nvSpPr>
        <p:spPr>
          <a:xfrm>
            <a:off x="6887614" y="5610734"/>
            <a:ext cx="4908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4" tooltip="https://commons.wikimedia.org/wiki/File:Orca_Orlando_Seaworld.jpg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5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68700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261</Words>
  <Application>Microsoft Office PowerPoint</Application>
  <PresentationFormat>Grand écran</PresentationFormat>
  <Paragraphs>66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Thème Office</vt:lpstr>
      <vt:lpstr>Les baleines</vt:lpstr>
      <vt:lpstr>Présentation PowerPoint</vt:lpstr>
      <vt:lpstr>1) Description physique</vt:lpstr>
      <vt:lpstr>2) Son espérance de vie</vt:lpstr>
      <vt:lpstr>3) La baleine dans le monde, son lieu de vie</vt:lpstr>
      <vt:lpstr>4) L’alimentation de la baleine</vt:lpstr>
      <vt:lpstr>Présentation PowerPoint</vt:lpstr>
      <vt:lpstr>5) La baleine et ses petits</vt:lpstr>
      <vt:lpstr>6) Le prédateur de la baleine</vt:lpstr>
      <vt:lpstr>                                         7) Son cri</vt:lpstr>
      <vt:lpstr>Présentation PowerPoint</vt:lpstr>
      <vt:lpstr>QUIZ :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baleines</dc:title>
  <dc:creator>juliasebastiani13112010@gmail.com</dc:creator>
  <cp:lastModifiedBy>juliasebastiani13112010@gmail.com</cp:lastModifiedBy>
  <cp:revision>14</cp:revision>
  <dcterms:created xsi:type="dcterms:W3CDTF">2024-02-28T16:19:01Z</dcterms:created>
  <dcterms:modified xsi:type="dcterms:W3CDTF">2024-03-17T19:32:19Z</dcterms:modified>
</cp:coreProperties>
</file>