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embeddedFontLs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Raleway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ol/D6sYQ2HQYnfc9428DBATQ9i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I LI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6-19T12:09:29.614" idx="1">
    <p:pos x="6000" y="0"/>
    <p:text>Oui je suis d'accord c,est une merveille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QHRic5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0092df6f3fb97e6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0092df6f3fb97e6_9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60092df6f3fb97e6_4"/>
          <p:cNvSpPr/>
          <p:nvPr/>
        </p:nvSpPr>
        <p:spPr>
          <a:xfrm>
            <a:off x="0" y="0"/>
            <a:ext cx="24384000" cy="13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g60092df6f3fb97e6_4"/>
          <p:cNvGrpSpPr/>
          <p:nvPr/>
        </p:nvGrpSpPr>
        <p:grpSpPr>
          <a:xfrm>
            <a:off x="2214531" y="3176595"/>
            <a:ext cx="1988737" cy="122202"/>
            <a:chOff x="4580561" y="2589004"/>
            <a:chExt cx="1064464" cy="25200"/>
          </a:xfrm>
        </p:grpSpPr>
        <p:sp>
          <p:nvSpPr>
            <p:cNvPr id="12" name="Google Shape;12;g60092df6f3fb97e6_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g60092df6f3fb97e6_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g60092df6f3fb97e6_4"/>
          <p:cNvSpPr txBox="1">
            <a:spLocks noGrp="1"/>
          </p:cNvSpPr>
          <p:nvPr>
            <p:ph type="ctrTitle"/>
          </p:nvPr>
        </p:nvSpPr>
        <p:spPr>
          <a:xfrm>
            <a:off x="1945200" y="3526533"/>
            <a:ext cx="20501700" cy="44391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15" name="Google Shape;15;g60092df6f3fb97e6_4"/>
          <p:cNvSpPr txBox="1">
            <a:spLocks noGrp="1"/>
          </p:cNvSpPr>
          <p:nvPr>
            <p:ph type="subTitle" idx="1"/>
          </p:nvPr>
        </p:nvSpPr>
        <p:spPr>
          <a:xfrm>
            <a:off x="1945673" y="8461067"/>
            <a:ext cx="20501700" cy="1443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6" name="Google Shape;16;g60092df6f3fb97e6_4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g60092df6f3fb97e6_68"/>
          <p:cNvGrpSpPr/>
          <p:nvPr/>
        </p:nvGrpSpPr>
        <p:grpSpPr>
          <a:xfrm>
            <a:off x="2214531" y="11117594"/>
            <a:ext cx="1988737" cy="122202"/>
            <a:chOff x="4580561" y="2589004"/>
            <a:chExt cx="1064464" cy="25200"/>
          </a:xfrm>
        </p:grpSpPr>
        <p:sp>
          <p:nvSpPr>
            <p:cNvPr id="75" name="Google Shape;75;g60092df6f3fb97e6_6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g60092df6f3fb97e6_6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g60092df6f3fb97e6_68"/>
          <p:cNvSpPr txBox="1">
            <a:spLocks noGrp="1"/>
          </p:cNvSpPr>
          <p:nvPr>
            <p:ph type="title" hasCustomPrompt="1"/>
          </p:nvPr>
        </p:nvSpPr>
        <p:spPr>
          <a:xfrm>
            <a:off x="1945200" y="1957200"/>
            <a:ext cx="20502300" cy="33192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g60092df6f3fb97e6_68"/>
          <p:cNvSpPr txBox="1">
            <a:spLocks noGrp="1"/>
          </p:cNvSpPr>
          <p:nvPr>
            <p:ph type="body" idx="1"/>
          </p:nvPr>
        </p:nvSpPr>
        <p:spPr>
          <a:xfrm>
            <a:off x="1945200" y="6061034"/>
            <a:ext cx="20502300" cy="4214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●"/>
              <a:defRPr>
                <a:solidFill>
                  <a:schemeClr val="lt1"/>
                </a:solidFill>
              </a:defRPr>
            </a:lvl1pPr>
            <a:lvl2pPr marL="914400" lvl="1" indent="-412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○"/>
              <a:defRPr>
                <a:solidFill>
                  <a:schemeClr val="lt1"/>
                </a:solidFill>
              </a:defRPr>
            </a:lvl2pPr>
            <a:lvl3pPr marL="1371600" lvl="2" indent="-412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■"/>
              <a:defRPr>
                <a:solidFill>
                  <a:schemeClr val="lt1"/>
                </a:solidFill>
              </a:defRPr>
            </a:lvl3pPr>
            <a:lvl4pPr marL="1828800" lvl="3" indent="-412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●"/>
              <a:defRPr>
                <a:solidFill>
                  <a:schemeClr val="lt1"/>
                </a:solidFill>
              </a:defRPr>
            </a:lvl4pPr>
            <a:lvl5pPr marL="2286000" lvl="4" indent="-412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○"/>
              <a:defRPr>
                <a:solidFill>
                  <a:schemeClr val="lt1"/>
                </a:solidFill>
              </a:defRPr>
            </a:lvl5pPr>
            <a:lvl6pPr marL="2743200" lvl="5" indent="-412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■"/>
              <a:defRPr>
                <a:solidFill>
                  <a:schemeClr val="lt1"/>
                </a:solidFill>
              </a:defRPr>
            </a:lvl6pPr>
            <a:lvl7pPr marL="3200400" lvl="6" indent="-412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●"/>
              <a:defRPr>
                <a:solidFill>
                  <a:schemeClr val="lt1"/>
                </a:solidFill>
              </a:defRPr>
            </a:lvl7pPr>
            <a:lvl8pPr marL="3657600" lvl="7" indent="-412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○"/>
              <a:defRPr>
                <a:solidFill>
                  <a:schemeClr val="lt1"/>
                </a:solidFill>
              </a:defRPr>
            </a:lvl8pPr>
            <a:lvl9pPr marL="4114800" lvl="8" indent="-412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g60092df6f3fb97e6_68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0092df6f3fb97e6_75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">
  <p:cSld name="TITLE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0092df6f3fb97e6_77"/>
          <p:cNvSpPr txBox="1">
            <a:spLocks noGrp="1"/>
          </p:cNvSpPr>
          <p:nvPr>
            <p:ph type="title"/>
          </p:nvPr>
        </p:nvSpPr>
        <p:spPr>
          <a:xfrm>
            <a:off x="1270000" y="3289300"/>
            <a:ext cx="21843900" cy="3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11600"/>
              <a:buFont typeface="Avenir"/>
              <a:buNone/>
              <a:defRPr sz="11600">
                <a:solidFill>
                  <a:srgbClr val="1E98FD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60092df6f3fb97e6_77"/>
          <p:cNvSpPr txBox="1">
            <a:spLocks noGrp="1"/>
          </p:cNvSpPr>
          <p:nvPr>
            <p:ph type="body" idx="1"/>
          </p:nvPr>
        </p:nvSpPr>
        <p:spPr>
          <a:xfrm>
            <a:off x="1270000" y="12160429"/>
            <a:ext cx="21843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30"/>
              <a:buFont typeface="Avenir"/>
              <a:buNone/>
              <a:defRPr sz="343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g60092df6f3fb97e6_77"/>
          <p:cNvSpPr txBox="1">
            <a:spLocks noGrp="1"/>
          </p:cNvSpPr>
          <p:nvPr>
            <p:ph type="body" idx="2"/>
          </p:nvPr>
        </p:nvSpPr>
        <p:spPr>
          <a:xfrm>
            <a:off x="1270000" y="6985000"/>
            <a:ext cx="21843900" cy="25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venir"/>
              <a:buNone/>
              <a:defRPr sz="64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venir"/>
              <a:buNone/>
              <a:defRPr sz="64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venir"/>
              <a:buNone/>
              <a:defRPr sz="64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venir"/>
              <a:buNone/>
              <a:defRPr sz="64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venir"/>
              <a:buNone/>
              <a:defRPr sz="64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g60092df6f3fb97e6_77"/>
          <p:cNvSpPr txBox="1">
            <a:spLocks noGrp="1"/>
          </p:cNvSpPr>
          <p:nvPr>
            <p:ph type="sldNum" idx="12"/>
          </p:nvPr>
        </p:nvSpPr>
        <p:spPr>
          <a:xfrm>
            <a:off x="11966448" y="13065506"/>
            <a:ext cx="4383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re du jour">
  <p:cSld name="TITLE_AND_BODY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092df6f3fb97e6_82"/>
          <p:cNvSpPr txBox="1">
            <a:spLocks noGrp="1"/>
          </p:cNvSpPr>
          <p:nvPr>
            <p:ph type="title"/>
          </p:nvPr>
        </p:nvSpPr>
        <p:spPr>
          <a:xfrm>
            <a:off x="1270000" y="812800"/>
            <a:ext cx="218439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60092df6f3fb97e6_82"/>
          <p:cNvSpPr txBox="1">
            <a:spLocks noGrp="1"/>
          </p:cNvSpPr>
          <p:nvPr>
            <p:ph type="body" idx="1"/>
          </p:nvPr>
        </p:nvSpPr>
        <p:spPr>
          <a:xfrm>
            <a:off x="1270000" y="2133600"/>
            <a:ext cx="218439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2"/>
              <a:buFont typeface="Avenir"/>
              <a:buNone/>
              <a:defRPr sz="5292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g60092df6f3fb97e6_82"/>
          <p:cNvSpPr txBox="1">
            <a:spLocks noGrp="1"/>
          </p:cNvSpPr>
          <p:nvPr>
            <p:ph type="body" idx="2"/>
          </p:nvPr>
        </p:nvSpPr>
        <p:spPr>
          <a:xfrm>
            <a:off x="1270000" y="4267200"/>
            <a:ext cx="21843900" cy="84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venir"/>
              <a:buNone/>
              <a:defRPr sz="5500"/>
            </a:lvl1pPr>
            <a:lvl2pPr marL="914400" lvl="1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venir"/>
              <a:buNone/>
              <a:defRPr sz="5500"/>
            </a:lvl2pPr>
            <a:lvl3pPr marL="1371600" lvl="2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venir"/>
              <a:buNone/>
              <a:defRPr sz="5500"/>
            </a:lvl3pPr>
            <a:lvl4pPr marL="1828800" lvl="3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venir"/>
              <a:buNone/>
              <a:defRPr sz="5500"/>
            </a:lvl4pPr>
            <a:lvl5pPr marL="2286000" lvl="4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venir"/>
              <a:buNone/>
              <a:defRPr sz="5500"/>
            </a:lvl5pPr>
            <a:lvl6pPr marL="2743200" lvl="5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g60092df6f3fb97e6_82"/>
          <p:cNvSpPr txBox="1">
            <a:spLocks noGrp="1"/>
          </p:cNvSpPr>
          <p:nvPr>
            <p:ph type="sldNum" idx="12"/>
          </p:nvPr>
        </p:nvSpPr>
        <p:spPr>
          <a:xfrm>
            <a:off x="11966448" y="13065506"/>
            <a:ext cx="4383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ement">
  <p:cSld name="Titre seulem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0092df6f3fb97e6_87"/>
          <p:cNvSpPr txBox="1">
            <a:spLocks noGrp="1"/>
          </p:cNvSpPr>
          <p:nvPr>
            <p:ph type="title"/>
          </p:nvPr>
        </p:nvSpPr>
        <p:spPr>
          <a:xfrm>
            <a:off x="1270000" y="812800"/>
            <a:ext cx="218439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60092df6f3fb97e6_87"/>
          <p:cNvSpPr txBox="1">
            <a:spLocks noGrp="1"/>
          </p:cNvSpPr>
          <p:nvPr>
            <p:ph type="body" idx="1"/>
          </p:nvPr>
        </p:nvSpPr>
        <p:spPr>
          <a:xfrm>
            <a:off x="1270000" y="2133600"/>
            <a:ext cx="218439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2"/>
              <a:buFont typeface="Avenir"/>
              <a:buNone/>
              <a:defRPr sz="5292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g60092df6f3fb97e6_87"/>
          <p:cNvSpPr txBox="1">
            <a:spLocks noGrp="1"/>
          </p:cNvSpPr>
          <p:nvPr>
            <p:ph type="sldNum" idx="12"/>
          </p:nvPr>
        </p:nvSpPr>
        <p:spPr>
          <a:xfrm>
            <a:off x="11966448" y="13065506"/>
            <a:ext cx="4383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éclaration">
  <p:cSld name="Déclara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0092df6f3fb97e6_91"/>
          <p:cNvSpPr txBox="1">
            <a:spLocks noGrp="1"/>
          </p:cNvSpPr>
          <p:nvPr>
            <p:ph type="body" idx="1"/>
          </p:nvPr>
        </p:nvSpPr>
        <p:spPr>
          <a:xfrm>
            <a:off x="1270000" y="4927600"/>
            <a:ext cx="218439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8400"/>
              <a:buFont typeface="Avenir"/>
              <a:buNone/>
              <a:defRPr sz="8400">
                <a:solidFill>
                  <a:srgbClr val="1E98FD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8400"/>
              <a:buFont typeface="Avenir"/>
              <a:buNone/>
              <a:defRPr sz="8400">
                <a:solidFill>
                  <a:srgbClr val="1E98FD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8400"/>
              <a:buFont typeface="Avenir"/>
              <a:buNone/>
              <a:defRPr sz="8400">
                <a:solidFill>
                  <a:srgbClr val="1E98FD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8400"/>
              <a:buFont typeface="Avenir"/>
              <a:buNone/>
              <a:defRPr sz="8400">
                <a:solidFill>
                  <a:srgbClr val="1E98FD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8FD"/>
              </a:buClr>
              <a:buSzPts val="8400"/>
              <a:buFont typeface="Avenir"/>
              <a:buNone/>
              <a:defRPr sz="8400">
                <a:solidFill>
                  <a:srgbClr val="1E98FD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g60092df6f3fb97e6_91"/>
          <p:cNvSpPr txBox="1">
            <a:spLocks noGrp="1"/>
          </p:cNvSpPr>
          <p:nvPr>
            <p:ph type="sldNum" idx="12"/>
          </p:nvPr>
        </p:nvSpPr>
        <p:spPr>
          <a:xfrm>
            <a:off x="11966448" y="13065506"/>
            <a:ext cx="4383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None/>
              <a:defRPr sz="2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g60092df6f3fb97e6_12"/>
          <p:cNvGrpSpPr/>
          <p:nvPr/>
        </p:nvGrpSpPr>
        <p:grpSpPr>
          <a:xfrm>
            <a:off x="2214531" y="3176595"/>
            <a:ext cx="1988737" cy="122202"/>
            <a:chOff x="4580561" y="2589004"/>
            <a:chExt cx="1064464" cy="25200"/>
          </a:xfrm>
        </p:grpSpPr>
        <p:sp>
          <p:nvSpPr>
            <p:cNvPr id="19" name="Google Shape;19;g60092df6f3fb97e6_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g60092df6f3fb97e6_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g60092df6f3fb97e6_12"/>
          <p:cNvSpPr txBox="1">
            <a:spLocks noGrp="1"/>
          </p:cNvSpPr>
          <p:nvPr>
            <p:ph type="title"/>
          </p:nvPr>
        </p:nvSpPr>
        <p:spPr>
          <a:xfrm>
            <a:off x="1945200" y="3526533"/>
            <a:ext cx="20502300" cy="40497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g60092df6f3fb97e6_12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60092df6f3fb97e6_18"/>
          <p:cNvSpPr/>
          <p:nvPr/>
        </p:nvSpPr>
        <p:spPr>
          <a:xfrm>
            <a:off x="0" y="0"/>
            <a:ext cx="24384000" cy="13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g60092df6f3fb97e6_18"/>
          <p:cNvGrpSpPr/>
          <p:nvPr/>
        </p:nvGrpSpPr>
        <p:grpSpPr>
          <a:xfrm>
            <a:off x="2214531" y="3176595"/>
            <a:ext cx="1988737" cy="122202"/>
            <a:chOff x="4580561" y="2589004"/>
            <a:chExt cx="1064464" cy="25200"/>
          </a:xfrm>
        </p:grpSpPr>
        <p:sp>
          <p:nvSpPr>
            <p:cNvPr id="26" name="Google Shape;26;g60092df6f3fb97e6_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g60092df6f3fb97e6_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g60092df6f3fb97e6_18"/>
          <p:cNvSpPr txBox="1">
            <a:spLocks noGrp="1"/>
          </p:cNvSpPr>
          <p:nvPr>
            <p:ph type="title"/>
          </p:nvPr>
        </p:nvSpPr>
        <p:spPr>
          <a:xfrm>
            <a:off x="1945200" y="3516400"/>
            <a:ext cx="20503200" cy="14271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9" name="Google Shape;29;g60092df6f3fb97e6_18"/>
          <p:cNvSpPr txBox="1">
            <a:spLocks noGrp="1"/>
          </p:cNvSpPr>
          <p:nvPr>
            <p:ph type="body" idx="1"/>
          </p:nvPr>
        </p:nvSpPr>
        <p:spPr>
          <a:xfrm>
            <a:off x="1945200" y="5543667"/>
            <a:ext cx="20503200" cy="60297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g60092df6f3fb97e6_18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60092df6f3fb97e6_26"/>
          <p:cNvSpPr/>
          <p:nvPr/>
        </p:nvSpPr>
        <p:spPr>
          <a:xfrm>
            <a:off x="0" y="0"/>
            <a:ext cx="24384000" cy="13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g60092df6f3fb97e6_26"/>
          <p:cNvGrpSpPr/>
          <p:nvPr/>
        </p:nvGrpSpPr>
        <p:grpSpPr>
          <a:xfrm>
            <a:off x="2214531" y="3176595"/>
            <a:ext cx="1988737" cy="122202"/>
            <a:chOff x="4580561" y="2589004"/>
            <a:chExt cx="1064464" cy="25200"/>
          </a:xfrm>
        </p:grpSpPr>
        <p:sp>
          <p:nvSpPr>
            <p:cNvPr id="34" name="Google Shape;34;g60092df6f3fb97e6_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g60092df6f3fb97e6_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g60092df6f3fb97e6_26"/>
          <p:cNvSpPr txBox="1">
            <a:spLocks noGrp="1"/>
          </p:cNvSpPr>
          <p:nvPr>
            <p:ph type="title"/>
          </p:nvPr>
        </p:nvSpPr>
        <p:spPr>
          <a:xfrm>
            <a:off x="1945200" y="3516400"/>
            <a:ext cx="20502300" cy="14271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37" name="Google Shape;37;g60092df6f3fb97e6_26"/>
          <p:cNvSpPr txBox="1">
            <a:spLocks noGrp="1"/>
          </p:cNvSpPr>
          <p:nvPr>
            <p:ph type="body" idx="1"/>
          </p:nvPr>
        </p:nvSpPr>
        <p:spPr>
          <a:xfrm>
            <a:off x="1944867" y="5543667"/>
            <a:ext cx="10064700" cy="60297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g60092df6f3fb97e6_26"/>
          <p:cNvSpPr txBox="1">
            <a:spLocks noGrp="1"/>
          </p:cNvSpPr>
          <p:nvPr>
            <p:ph type="body" idx="2"/>
          </p:nvPr>
        </p:nvSpPr>
        <p:spPr>
          <a:xfrm>
            <a:off x="12382943" y="5543667"/>
            <a:ext cx="10064700" cy="60297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g60092df6f3fb97e6_26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60092df6f3fb97e6_35"/>
          <p:cNvSpPr/>
          <p:nvPr/>
        </p:nvSpPr>
        <p:spPr>
          <a:xfrm>
            <a:off x="0" y="0"/>
            <a:ext cx="24384000" cy="13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g60092df6f3fb97e6_35"/>
          <p:cNvGrpSpPr/>
          <p:nvPr/>
        </p:nvGrpSpPr>
        <p:grpSpPr>
          <a:xfrm>
            <a:off x="2214531" y="3176595"/>
            <a:ext cx="1988737" cy="122202"/>
            <a:chOff x="4580561" y="2589004"/>
            <a:chExt cx="1064464" cy="25200"/>
          </a:xfrm>
        </p:grpSpPr>
        <p:sp>
          <p:nvSpPr>
            <p:cNvPr id="43" name="Google Shape;43;g60092df6f3fb97e6_3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g60092df6f3fb97e6_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g60092df6f3fb97e6_35"/>
          <p:cNvSpPr txBox="1">
            <a:spLocks noGrp="1"/>
          </p:cNvSpPr>
          <p:nvPr>
            <p:ph type="title"/>
          </p:nvPr>
        </p:nvSpPr>
        <p:spPr>
          <a:xfrm>
            <a:off x="1945200" y="3516400"/>
            <a:ext cx="20502300" cy="14271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46" name="Google Shape;46;g60092df6f3fb97e6_35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60092df6f3fb97e6_42"/>
          <p:cNvSpPr/>
          <p:nvPr/>
        </p:nvSpPr>
        <p:spPr>
          <a:xfrm>
            <a:off x="0" y="0"/>
            <a:ext cx="24384000" cy="13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g60092df6f3fb97e6_42"/>
          <p:cNvGrpSpPr/>
          <p:nvPr/>
        </p:nvGrpSpPr>
        <p:grpSpPr>
          <a:xfrm>
            <a:off x="2214531" y="3176595"/>
            <a:ext cx="1988737" cy="122202"/>
            <a:chOff x="4580561" y="2589004"/>
            <a:chExt cx="1064464" cy="25200"/>
          </a:xfrm>
        </p:grpSpPr>
        <p:sp>
          <p:nvSpPr>
            <p:cNvPr id="50" name="Google Shape;50;g60092df6f3fb97e6_4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g60092df6f3fb97e6_4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g60092df6f3fb97e6_42"/>
          <p:cNvSpPr txBox="1">
            <a:spLocks noGrp="1"/>
          </p:cNvSpPr>
          <p:nvPr>
            <p:ph type="title"/>
          </p:nvPr>
        </p:nvSpPr>
        <p:spPr>
          <a:xfrm>
            <a:off x="1946667" y="3516400"/>
            <a:ext cx="8802300" cy="36840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53" name="Google Shape;53;g60092df6f3fb97e6_42"/>
          <p:cNvSpPr txBox="1">
            <a:spLocks noGrp="1"/>
          </p:cNvSpPr>
          <p:nvPr>
            <p:ph type="body" idx="1"/>
          </p:nvPr>
        </p:nvSpPr>
        <p:spPr>
          <a:xfrm>
            <a:off x="1923267" y="7417933"/>
            <a:ext cx="8802300" cy="42600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60092df6f3fb97e6_42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g60092df6f3fb97e6_50"/>
          <p:cNvGrpSpPr/>
          <p:nvPr/>
        </p:nvGrpSpPr>
        <p:grpSpPr>
          <a:xfrm>
            <a:off x="2214531" y="11117594"/>
            <a:ext cx="1988737" cy="122202"/>
            <a:chOff x="4580561" y="2589004"/>
            <a:chExt cx="1064464" cy="25200"/>
          </a:xfrm>
        </p:grpSpPr>
        <p:sp>
          <p:nvSpPr>
            <p:cNvPr id="57" name="Google Shape;57;g60092df6f3fb97e6_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g60092df6f3fb97e6_5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g60092df6f3fb97e6_50"/>
          <p:cNvSpPr txBox="1">
            <a:spLocks noGrp="1"/>
          </p:cNvSpPr>
          <p:nvPr>
            <p:ph type="title"/>
          </p:nvPr>
        </p:nvSpPr>
        <p:spPr>
          <a:xfrm>
            <a:off x="1945200" y="2304800"/>
            <a:ext cx="18723300" cy="79599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g60092df6f3fb97e6_50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0092df6f3fb97e6_56"/>
          <p:cNvSpPr/>
          <p:nvPr/>
        </p:nvSpPr>
        <p:spPr>
          <a:xfrm>
            <a:off x="0" y="0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g60092df6f3fb97e6_56"/>
          <p:cNvGrpSpPr/>
          <p:nvPr/>
        </p:nvGrpSpPr>
        <p:grpSpPr>
          <a:xfrm>
            <a:off x="2214531" y="3176595"/>
            <a:ext cx="1988737" cy="122202"/>
            <a:chOff x="4580561" y="2589004"/>
            <a:chExt cx="1064464" cy="25200"/>
          </a:xfrm>
        </p:grpSpPr>
        <p:sp>
          <p:nvSpPr>
            <p:cNvPr id="64" name="Google Shape;64;g60092df6f3fb97e6_5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g60092df6f3fb97e6_5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g60092df6f3fb97e6_56"/>
          <p:cNvSpPr txBox="1">
            <a:spLocks noGrp="1"/>
          </p:cNvSpPr>
          <p:nvPr>
            <p:ph type="title"/>
          </p:nvPr>
        </p:nvSpPr>
        <p:spPr>
          <a:xfrm>
            <a:off x="1946667" y="3516400"/>
            <a:ext cx="8802300" cy="44991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67" name="Google Shape;67;g60092df6f3fb97e6_56"/>
          <p:cNvSpPr txBox="1">
            <a:spLocks noGrp="1"/>
          </p:cNvSpPr>
          <p:nvPr>
            <p:ph type="subTitle" idx="1"/>
          </p:nvPr>
        </p:nvSpPr>
        <p:spPr>
          <a:xfrm>
            <a:off x="1933200" y="8430733"/>
            <a:ext cx="8802300" cy="20241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68" name="Google Shape;68;g60092df6f3fb97e6_56"/>
          <p:cNvSpPr txBox="1">
            <a:spLocks noGrp="1"/>
          </p:cNvSpPr>
          <p:nvPr>
            <p:ph type="body" idx="2"/>
          </p:nvPr>
        </p:nvSpPr>
        <p:spPr>
          <a:xfrm>
            <a:off x="13797933" y="3607000"/>
            <a:ext cx="8998500" cy="80679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g60092df6f3fb97e6_56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0092df6f3fb97e6_65"/>
          <p:cNvSpPr txBox="1">
            <a:spLocks noGrp="1"/>
          </p:cNvSpPr>
          <p:nvPr>
            <p:ph type="body" idx="1"/>
          </p:nvPr>
        </p:nvSpPr>
        <p:spPr>
          <a:xfrm>
            <a:off x="1933200" y="11660136"/>
            <a:ext cx="20526300" cy="12279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g60092df6f3fb97e6_65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60092df6f3fb97e6_0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g60092df6f3fb97e6_0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ato"/>
              <a:buChar char="●"/>
              <a:defRPr sz="3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ato"/>
              <a:buChar char="○"/>
              <a:defRPr sz="2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ato"/>
              <a:buChar char="■"/>
              <a:defRPr sz="2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ato"/>
              <a:buChar char="●"/>
              <a:defRPr sz="2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ato"/>
              <a:buChar char="○"/>
              <a:defRPr sz="2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ato"/>
              <a:buChar char="■"/>
              <a:defRPr sz="2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ato"/>
              <a:buChar char="●"/>
              <a:defRPr sz="2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ato"/>
              <a:buChar char="○"/>
              <a:defRPr sz="2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ato"/>
              <a:buChar char="■"/>
              <a:defRPr sz="2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g60092df6f3fb97e6_0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algn="r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E7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/>
          <p:nvPr/>
        </p:nvSpPr>
        <p:spPr>
          <a:xfrm>
            <a:off x="8155059" y="3250429"/>
            <a:ext cx="8073900" cy="46293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600" b="1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674EA7"/>
                </a:solidFill>
                <a:latin typeface="Avenir"/>
                <a:ea typeface="Avenir"/>
                <a:cs typeface="Avenir"/>
                <a:sym typeface="Avenir"/>
              </a:rPr>
              <a:t>La Chine</a:t>
            </a:r>
            <a:r>
              <a:rPr lang="en-US" sz="9600" b="1">
                <a:latin typeface="Avenir"/>
                <a:ea typeface="Avenir"/>
                <a:cs typeface="Avenir"/>
                <a:sym typeface="Avenir"/>
              </a:rPr>
              <a:t> </a:t>
            </a:r>
            <a:endParaRPr sz="9600" b="1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600"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7344543" y="11678985"/>
            <a:ext cx="16825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De Clémence Schaller et Emmanuelle Liu Chen</a:t>
            </a:r>
            <a:endParaRPr sz="35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FFC5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body" idx="1"/>
          </p:nvPr>
        </p:nvSpPr>
        <p:spPr>
          <a:xfrm>
            <a:off x="1270000" y="4927600"/>
            <a:ext cx="218439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 fontScale="7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 sz="8400">
                <a:solidFill>
                  <a:srgbClr val="1E98FD"/>
                </a:solidFill>
                <a:latin typeface="Avenir"/>
                <a:ea typeface="Avenir"/>
                <a:cs typeface="Avenir"/>
                <a:sym typeface="Avenir"/>
              </a:rPr>
              <a:t>FIN!!!</a:t>
            </a:r>
            <a:endParaRPr sz="8400">
              <a:solidFill>
                <a:srgbClr val="1E98F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venir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venir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venir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/>
              <a:t>Merci de votre participation !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F7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1270000" y="812800"/>
            <a:ext cx="218439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venir"/>
              <a:buNone/>
            </a:pPr>
            <a:r>
              <a:rPr lang="en-US" sz="8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Sommaire </a:t>
            </a:r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body" idx="2"/>
          </p:nvPr>
        </p:nvSpPr>
        <p:spPr>
          <a:xfrm>
            <a:off x="1270000" y="4267200"/>
            <a:ext cx="21843900" cy="84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Avenir"/>
              <a:buNone/>
            </a:pPr>
            <a:r>
              <a:rPr lang="en-US" sz="5500"/>
              <a:t>1. Les fêtes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5500"/>
              <a:buFont typeface="Avenir"/>
              <a:buNone/>
            </a:pPr>
            <a:r>
              <a:rPr lang="en-US" sz="5500"/>
              <a:t>2. La nourriture traditionnelle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5500"/>
              <a:buFont typeface="Avenir"/>
              <a:buNone/>
            </a:pPr>
            <a:r>
              <a:rPr lang="en-US" sz="5500"/>
              <a:t>3. Les monuments célèbres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5500"/>
              <a:buFont typeface="Avenir"/>
              <a:buNone/>
            </a:pPr>
            <a:r>
              <a:rPr lang="en-US" sz="5500"/>
              <a:t>4.  la Chine</a:t>
            </a:r>
            <a:endParaRPr sz="5500"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5500"/>
              <a:buFont typeface="Avenir"/>
              <a:buNone/>
            </a:pPr>
            <a:r>
              <a:rPr lang="en-US"/>
              <a:t>5. Les signes chinois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5500"/>
              <a:buFont typeface="Avenir"/>
              <a:buNone/>
            </a:pPr>
            <a:r>
              <a:rPr lang="en-US" sz="5500"/>
              <a:t> </a:t>
            </a:r>
            <a:r>
              <a:rPr lang="en-US"/>
              <a:t>6</a:t>
            </a:r>
            <a:r>
              <a:rPr lang="en-US" sz="5500"/>
              <a:t>. Questions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B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1270000" y="812800"/>
            <a:ext cx="218439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venir"/>
              <a:buNone/>
            </a:pPr>
            <a:r>
              <a:rPr lang="en-US" sz="8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fêtes </a:t>
            </a: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2"/>
          </p:nvPr>
        </p:nvSpPr>
        <p:spPr>
          <a:xfrm>
            <a:off x="13492550" y="4052275"/>
            <a:ext cx="32664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9166"/>
              <a:buFont typeface="Avenir"/>
              <a:buNone/>
            </a:pPr>
            <a:r>
              <a:rPr lang="en-US" sz="2400"/>
              <a:t>                              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229166"/>
              <a:buFont typeface="Avenir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229166"/>
              <a:buFont typeface="Avenir"/>
              <a:buNone/>
            </a:pPr>
            <a:r>
              <a:rPr lang="en-US" sz="2400"/>
              <a:t>La fête des dragons bateaux La fête des enfants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229166"/>
              <a:buFont typeface="Avenir"/>
              <a:buNone/>
            </a:pPr>
            <a:r>
              <a:rPr lang="en-US" sz="2400"/>
              <a:t>                                </a:t>
            </a:r>
            <a:endParaRPr sz="2400"/>
          </a:p>
        </p:txBody>
      </p:sp>
      <p:grpSp>
        <p:nvGrpSpPr>
          <p:cNvPr id="117" name="Google Shape;117;p3"/>
          <p:cNvGrpSpPr/>
          <p:nvPr/>
        </p:nvGrpSpPr>
        <p:grpSpPr>
          <a:xfrm>
            <a:off x="482792" y="3301651"/>
            <a:ext cx="4638061" cy="3867858"/>
            <a:chOff x="0" y="0"/>
            <a:chExt cx="4638061" cy="3867858"/>
          </a:xfrm>
        </p:grpSpPr>
        <p:pic>
          <p:nvPicPr>
            <p:cNvPr id="118" name="Google Shape;118;p3" descr="nouvel an chinois.jpeg"/>
            <p:cNvPicPr preferRelativeResize="0"/>
            <p:nvPr/>
          </p:nvPicPr>
          <p:blipFill rotWithShape="1">
            <a:blip r:embed="rId3">
              <a:alphaModFix/>
            </a:blip>
            <a:srcRect t="327" b="326"/>
            <a:stretch/>
          </p:blipFill>
          <p:spPr>
            <a:xfrm>
              <a:off x="0" y="0"/>
              <a:ext cx="4638061" cy="3220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3"/>
            <p:cNvSpPr/>
            <p:nvPr/>
          </p:nvSpPr>
          <p:spPr>
            <a:xfrm>
              <a:off x="0" y="3296358"/>
              <a:ext cx="46380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venir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Sous-titre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720740" y="8096244"/>
            <a:ext cx="4162200" cy="3531265"/>
            <a:chOff x="0" y="0"/>
            <a:chExt cx="4162200" cy="3531265"/>
          </a:xfrm>
        </p:grpSpPr>
        <p:pic>
          <p:nvPicPr>
            <p:cNvPr id="121" name="Google Shape;121;p3" descr="Unknown.jpeg"/>
            <p:cNvPicPr preferRelativeResize="0"/>
            <p:nvPr/>
          </p:nvPicPr>
          <p:blipFill rotWithShape="1">
            <a:blip r:embed="rId4">
              <a:alphaModFix/>
            </a:blip>
            <a:srcRect l="1969" r="1977"/>
            <a:stretch/>
          </p:blipFill>
          <p:spPr>
            <a:xfrm>
              <a:off x="0" y="0"/>
              <a:ext cx="4162172" cy="28835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3"/>
            <p:cNvSpPr/>
            <p:nvPr/>
          </p:nvSpPr>
          <p:spPr>
            <a:xfrm>
              <a:off x="0" y="2959765"/>
              <a:ext cx="41622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venir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Sous-titre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12330919" y="3906751"/>
            <a:ext cx="4637955" cy="3694053"/>
            <a:chOff x="0" y="0"/>
            <a:chExt cx="3585031" cy="2966158"/>
          </a:xfrm>
        </p:grpSpPr>
        <p:pic>
          <p:nvPicPr>
            <p:cNvPr id="124" name="Google Shape;124;p3" descr="enfants.jpeg"/>
            <p:cNvPicPr preferRelativeResize="0"/>
            <p:nvPr/>
          </p:nvPicPr>
          <p:blipFill rotWithShape="1">
            <a:blip r:embed="rId5">
              <a:alphaModFix/>
            </a:blip>
            <a:srcRect b="2818"/>
            <a:stretch/>
          </p:blipFill>
          <p:spPr>
            <a:xfrm>
              <a:off x="0" y="0"/>
              <a:ext cx="3585031" cy="23184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3"/>
            <p:cNvSpPr/>
            <p:nvPr/>
          </p:nvSpPr>
          <p:spPr>
            <a:xfrm>
              <a:off x="0" y="2394658"/>
              <a:ext cx="35850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venir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Sous-titre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3"/>
          <p:cNvSpPr txBox="1"/>
          <p:nvPr/>
        </p:nvSpPr>
        <p:spPr>
          <a:xfrm>
            <a:off x="5120850" y="5569724"/>
            <a:ext cx="68532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 nouvelle an chinois </a:t>
            </a:r>
            <a:endParaRPr sz="4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1093726" y="5569723"/>
            <a:ext cx="222171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1093726" y="5569723"/>
            <a:ext cx="222171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482801" y="5569723"/>
            <a:ext cx="222171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</a:t>
            </a:r>
            <a:endParaRPr sz="48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7610675" y="5569725"/>
            <a:ext cx="66072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 fête des enfants </a:t>
            </a:r>
            <a:endParaRPr sz="4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5120850" y="9413050"/>
            <a:ext cx="179931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5104650" y="9413050"/>
            <a:ext cx="6280200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 fête des dragons bateaux </a:t>
            </a:r>
            <a:endParaRPr sz="4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17325750" y="5431225"/>
            <a:ext cx="58551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36325" y="7600805"/>
            <a:ext cx="4637950" cy="347844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 txBox="1"/>
          <p:nvPr/>
        </p:nvSpPr>
        <p:spPr>
          <a:xfrm>
            <a:off x="17325750" y="10153750"/>
            <a:ext cx="62802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 fête des lanternes </a:t>
            </a:r>
            <a:endParaRPr sz="4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1093726" y="5569724"/>
            <a:ext cx="837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Le 30</a:t>
            </a:r>
            <a:endParaRPr sz="3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F08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>
            <a:spLocks noGrp="1"/>
          </p:cNvSpPr>
          <p:nvPr>
            <p:ph type="title"/>
          </p:nvPr>
        </p:nvSpPr>
        <p:spPr>
          <a:xfrm>
            <a:off x="1270000" y="812800"/>
            <a:ext cx="218439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venir"/>
              <a:buNone/>
            </a:pPr>
            <a:r>
              <a:rPr lang="en-US" sz="8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 nourriture traditionnelle </a:t>
            </a:r>
            <a:endParaRPr/>
          </a:p>
        </p:txBody>
      </p:sp>
      <p:sp>
        <p:nvSpPr>
          <p:cNvPr id="142" name="Google Shape;142;p4"/>
          <p:cNvSpPr txBox="1">
            <a:spLocks noGrp="1"/>
          </p:cNvSpPr>
          <p:nvPr>
            <p:ph type="body" idx="2"/>
          </p:nvPr>
        </p:nvSpPr>
        <p:spPr>
          <a:xfrm>
            <a:off x="1270000" y="4097295"/>
            <a:ext cx="21843900" cy="84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 sz="5500"/>
              <a:t>1. Le canard laqué de Pékin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 sz="5500"/>
              <a:t>2. Les raviolis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 sz="5500"/>
              <a:t>3. La fondue chinoise du Sichuan</a:t>
            </a:r>
            <a:endParaRPr sz="5500"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/>
              <a:t>4.Le tofu (caramélisé ou pas 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/>
              <a:t>5.Les nouilles sautées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/>
              <a:t>6.Le riz cantonais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/>
              <a:t>7.Riz frit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venir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venir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venir"/>
              <a:buNone/>
            </a:pPr>
            <a:endParaRPr/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11328" y="3834045"/>
            <a:ext cx="4709724" cy="331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5287" y="7046883"/>
            <a:ext cx="4204951" cy="35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11325" y="7619693"/>
            <a:ext cx="4443850" cy="3336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53245" y="1600287"/>
            <a:ext cx="4709726" cy="401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35283" y="3834050"/>
            <a:ext cx="4443851" cy="286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638150" y="6144770"/>
            <a:ext cx="3739918" cy="233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 txBox="1"/>
          <p:nvPr/>
        </p:nvSpPr>
        <p:spPr>
          <a:xfrm>
            <a:off x="1941583" y="6342283"/>
            <a:ext cx="214365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638150" y="9354025"/>
            <a:ext cx="3739925" cy="3175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B3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1270000" y="812800"/>
            <a:ext cx="218439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venir"/>
              <a:buNone/>
            </a:pPr>
            <a:r>
              <a:rPr lang="en-US" sz="8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monuments célèbres </a:t>
            </a:r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body" idx="2"/>
          </p:nvPr>
        </p:nvSpPr>
        <p:spPr>
          <a:xfrm>
            <a:off x="1046703" y="4192767"/>
            <a:ext cx="21843900" cy="84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 sz="4619"/>
              <a:t>1. La grande muraille de Chine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 sz="4619"/>
              <a:t>2. Citée interdite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 sz="4619"/>
              <a:t>3. Armée terre cuite </a:t>
            </a:r>
            <a:endParaRPr sz="4619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 sz="4619"/>
              <a:t>4.Le nouveau palais d’été</a:t>
            </a:r>
            <a:endParaRPr sz="4619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 sz="4619"/>
              <a:t>5.Hungsan</a:t>
            </a:r>
            <a:endParaRPr sz="4619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 sz="4619"/>
              <a:t>6.Parc national de zokangjiajie</a:t>
            </a:r>
            <a:endParaRPr sz="4619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 sz="4619"/>
              <a:t>7.Vielle ville de Luoyang</a:t>
            </a:r>
            <a:endParaRPr sz="4619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 sz="4619"/>
              <a:t>8.Les pandas à Chengdu</a:t>
            </a:r>
            <a:endParaRPr sz="4619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venir"/>
              <a:buNone/>
            </a:pPr>
            <a:r>
              <a:rPr lang="en-US" sz="4619"/>
              <a:t>9.La perle de l’Orient</a:t>
            </a:r>
            <a:endParaRPr sz="4619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venir"/>
              <a:buNone/>
            </a:pPr>
            <a:endParaRPr sz="4619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venir"/>
              <a:buNone/>
            </a:pPr>
            <a:endParaRPr sz="4619"/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 l="32868" r="32868"/>
          <a:stretch/>
        </p:blipFill>
        <p:spPr>
          <a:xfrm>
            <a:off x="8833204" y="3944850"/>
            <a:ext cx="3909699" cy="3800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35880" y="8146152"/>
            <a:ext cx="3909700" cy="334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26448" y="8675746"/>
            <a:ext cx="4752050" cy="31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275734" y="3580274"/>
            <a:ext cx="5368282" cy="4529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890152" y="4192775"/>
            <a:ext cx="4752050" cy="38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890150" y="8336713"/>
            <a:ext cx="4471850" cy="38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493200" y="254750"/>
            <a:ext cx="4148996" cy="36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0092df6f3fb97e6_96"/>
          <p:cNvSpPr txBox="1">
            <a:spLocks noGrp="1"/>
          </p:cNvSpPr>
          <p:nvPr>
            <p:ph type="title"/>
          </p:nvPr>
        </p:nvSpPr>
        <p:spPr>
          <a:xfrm>
            <a:off x="1945200" y="3516400"/>
            <a:ext cx="20503200" cy="14271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Les signes chinois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g60092df6f3fb97e6_96"/>
          <p:cNvSpPr txBox="1">
            <a:spLocks noGrp="1"/>
          </p:cNvSpPr>
          <p:nvPr>
            <p:ph type="body" idx="1"/>
          </p:nvPr>
        </p:nvSpPr>
        <p:spPr>
          <a:xfrm>
            <a:off x="1945200" y="5543667"/>
            <a:ext cx="20503200" cy="60297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Il y a plusieurs signes dont une légende fait partie mais je vais pas vous la raconter. </a:t>
            </a:r>
            <a:endParaRPr sz="2400"/>
          </a:p>
          <a:p>
            <a:pPr marL="0" lvl="0" indent="0" algn="l" rtl="0">
              <a:spcBef>
                <a:spcPts val="3200"/>
              </a:spcBef>
              <a:spcAft>
                <a:spcPts val="0"/>
              </a:spcAft>
              <a:buNone/>
            </a:pPr>
            <a:r>
              <a:rPr lang="en-US" sz="2400"/>
              <a:t>Les signes sont des animaux dont chaque année nous fêtons la fête d’un animal qui a remporter la course .</a:t>
            </a:r>
            <a:endParaRPr sz="2400"/>
          </a:p>
          <a:p>
            <a:pPr marL="0" lvl="0" indent="0" algn="l" rtl="0">
              <a:spcBef>
                <a:spcPts val="3200"/>
              </a:spcBef>
              <a:spcAft>
                <a:spcPts val="0"/>
              </a:spcAft>
              <a:buNone/>
            </a:pPr>
            <a:r>
              <a:rPr lang="en-US" sz="2400"/>
              <a:t>En premier il y a </a:t>
            </a:r>
            <a:endParaRPr sz="2400"/>
          </a:p>
          <a:p>
            <a:pPr marL="457200" lvl="0" indent="-381000" algn="l" rtl="0">
              <a:spcBef>
                <a:spcPts val="320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Le rat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Le buffle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Le Tigre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Le lapin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Le dragon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Le serpent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Le cheval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La chèvre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Le singe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Le coq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Le chien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Le cochon </a:t>
            </a:r>
            <a:endParaRPr sz="2400"/>
          </a:p>
        </p:txBody>
      </p:sp>
      <p:pic>
        <p:nvPicPr>
          <p:cNvPr id="170" name="Google Shape;170;g60092df6f3fb97e6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1438" y="4397994"/>
            <a:ext cx="5784900" cy="581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>
            <a:spLocks noGrp="1"/>
          </p:cNvSpPr>
          <p:nvPr>
            <p:ph type="title"/>
          </p:nvPr>
        </p:nvSpPr>
        <p:spPr>
          <a:xfrm>
            <a:off x="1270000" y="163817"/>
            <a:ext cx="218439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venir"/>
              <a:buNone/>
            </a:pPr>
            <a:r>
              <a:rPr lang="en-US" sz="8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 Chine</a:t>
            </a:r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body" idx="2"/>
          </p:nvPr>
        </p:nvSpPr>
        <p:spPr>
          <a:xfrm>
            <a:off x="1270000" y="1806188"/>
            <a:ext cx="21843900" cy="119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Avenir"/>
              <a:buNone/>
            </a:pPr>
            <a:r>
              <a:rPr lang="en-US" sz="5500"/>
              <a:t>La Chine mesure 9 596 961 km2 alors que la France mesure 643 801 km2. La capitale de la Chine est Pékin.En 2021 il y avait 1 442 965 000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5500"/>
              <a:buFont typeface="Avenir"/>
              <a:buNone/>
            </a:pPr>
            <a:r>
              <a:rPr lang="en-US" sz="5500"/>
              <a:t>habitants aujourd’hui il y  en a 1 469 616 680 ( même il y a plus d’habitant chaque jours.)</a:t>
            </a:r>
            <a:endParaRPr/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1225" y="5878825"/>
            <a:ext cx="9905978" cy="7003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FFF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1084851" y="4344716"/>
            <a:ext cx="21843900" cy="4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venir"/>
              <a:buNone/>
            </a:pPr>
            <a:r>
              <a:rPr lang="en-US" sz="8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MERCI DE VOTRE ÉCOUTE PASSONS AUX QUESTIONS</a:t>
            </a:r>
            <a:endParaRPr/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234616" y="343802"/>
            <a:ext cx="5273250" cy="593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4616" y="8560618"/>
            <a:ext cx="4850586" cy="4850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FF5D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1270000" y="812800"/>
            <a:ext cx="218439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venir"/>
              <a:buNone/>
            </a:pPr>
            <a:r>
              <a:rPr lang="en-US" sz="84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Questions</a:t>
            </a:r>
            <a:endParaRPr/>
          </a:p>
        </p:txBody>
      </p:sp>
      <p:sp>
        <p:nvSpPr>
          <p:cNvPr id="190" name="Google Shape;190;p8"/>
          <p:cNvSpPr txBox="1">
            <a:spLocks noGrp="1"/>
          </p:cNvSpPr>
          <p:nvPr>
            <p:ph type="body" idx="2"/>
          </p:nvPr>
        </p:nvSpPr>
        <p:spPr>
          <a:xfrm>
            <a:off x="85197" y="3684570"/>
            <a:ext cx="26648100" cy="9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5"/>
              <a:buFont typeface="Avenir"/>
              <a:buNone/>
            </a:pPr>
            <a:r>
              <a:rPr lang="en-US" sz="5005"/>
              <a:t>1) cite au moins deux  fête que nous fêtons en Chine 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5005"/>
              <a:buFont typeface="Avenir"/>
              <a:buNone/>
            </a:pPr>
            <a:r>
              <a:rPr lang="en-US" sz="5005"/>
              <a:t>2) cite un plat traditionnel.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5005"/>
              <a:buFont typeface="Avenir"/>
              <a:buNone/>
            </a:pPr>
            <a:r>
              <a:rPr lang="en-US" sz="5005"/>
              <a:t>3) cite deux monuments célèbres.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5005"/>
              <a:buFont typeface="Avenir"/>
              <a:buNone/>
            </a:pPr>
            <a:r>
              <a:rPr lang="en-US" sz="5005"/>
              <a:t>4) la Chine est-elle plus grande que la France?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5005"/>
              <a:buFont typeface="Avenir"/>
              <a:buNone/>
            </a:pPr>
            <a:r>
              <a:rPr lang="en-US" sz="5005"/>
              <a:t>5) Comment s’appel le monument avec les soldats.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5005"/>
              <a:buFont typeface="Avenir"/>
              <a:buNone/>
            </a:pPr>
            <a:endParaRPr sz="5005"/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5005"/>
              <a:buFont typeface="Avenir"/>
              <a:buNone/>
            </a:pPr>
            <a:r>
              <a:rPr lang="en-US" sz="5005"/>
              <a:t>(Indice ça commence par citée ……. 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Personnalisé</PresentationFormat>
  <Paragraphs>76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Lato</vt:lpstr>
      <vt:lpstr>Helvetica Neue</vt:lpstr>
      <vt:lpstr>Avenir</vt:lpstr>
      <vt:lpstr>Arial</vt:lpstr>
      <vt:lpstr>Raleway</vt:lpstr>
      <vt:lpstr>Streamline</vt:lpstr>
      <vt:lpstr>Présentation PowerPoint</vt:lpstr>
      <vt:lpstr>Sommaire </vt:lpstr>
      <vt:lpstr>Les fêtes </vt:lpstr>
      <vt:lpstr>La nourriture traditionnelle </vt:lpstr>
      <vt:lpstr>Les monuments célèbres </vt:lpstr>
      <vt:lpstr>Les signes chinois </vt:lpstr>
      <vt:lpstr>La Chine</vt:lpstr>
      <vt:lpstr>MERCI DE VOTRE ÉCOUTE PASSONS AUX QUESTIONS</vt:lpstr>
      <vt:lpstr>Questions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Vincent Brosseau</dc:creator>
  <cp:lastModifiedBy>Vincent Brosseau</cp:lastModifiedBy>
  <cp:revision>1</cp:revision>
  <dcterms:modified xsi:type="dcterms:W3CDTF">2024-06-23T12:04:21Z</dcterms:modified>
</cp:coreProperties>
</file>