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A16235-CDA9-4E6C-83B2-C3DACB4E4ACA}" v="24" dt="2025-02-02T18:12:27.5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8E42D1-190E-47D7-9D5E-FCAED44E15E9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F39F26F-49C5-4684-A204-54A8F7F6B6C4}">
      <dgm:prSet/>
      <dgm:spPr/>
      <dgm:t>
        <a:bodyPr/>
        <a:lstStyle/>
        <a:p>
          <a:r>
            <a:rPr lang="fr-FR" dirty="0"/>
            <a:t>Avant le grand départ, les oiseaux migrateurs doivent se préparer physiquement et organiser leur vol.</a:t>
          </a:r>
          <a:endParaRPr lang="en-US" dirty="0"/>
        </a:p>
      </dgm:t>
    </dgm:pt>
    <dgm:pt modelId="{829F0A08-420C-4D32-B01F-13806F70C47B}" type="parTrans" cxnId="{98DBF3AC-D155-4595-A0CF-D2478FCC2926}">
      <dgm:prSet/>
      <dgm:spPr/>
      <dgm:t>
        <a:bodyPr/>
        <a:lstStyle/>
        <a:p>
          <a:endParaRPr lang="en-US"/>
        </a:p>
      </dgm:t>
    </dgm:pt>
    <dgm:pt modelId="{115377A8-C2D7-477E-8FF8-106AFD8AF6BC}" type="sibTrans" cxnId="{98DBF3AC-D155-4595-A0CF-D2478FCC2926}">
      <dgm:prSet/>
      <dgm:spPr/>
      <dgm:t>
        <a:bodyPr/>
        <a:lstStyle/>
        <a:p>
          <a:endParaRPr lang="en-US"/>
        </a:p>
      </dgm:t>
    </dgm:pt>
    <dgm:pt modelId="{736D0D13-9445-47FE-A692-4A1707F11C8B}">
      <dgm:prSet/>
      <dgm:spPr/>
      <dgm:t>
        <a:bodyPr/>
        <a:lstStyle/>
        <a:p>
          <a:r>
            <a:rPr lang="fr-FR" dirty="0"/>
            <a:t>Pendant le voyage, ils choisissent une altitude précise en fonction de la météo.</a:t>
          </a:r>
          <a:endParaRPr lang="en-US" dirty="0"/>
        </a:p>
      </dgm:t>
    </dgm:pt>
    <dgm:pt modelId="{1CD0AE7E-CEE3-4863-983A-03361D1DF7AD}" type="parTrans" cxnId="{E928C4DE-C024-4B3C-9318-6B6238E175CB}">
      <dgm:prSet/>
      <dgm:spPr/>
      <dgm:t>
        <a:bodyPr/>
        <a:lstStyle/>
        <a:p>
          <a:endParaRPr lang="en-US"/>
        </a:p>
      </dgm:t>
    </dgm:pt>
    <dgm:pt modelId="{10213B2D-0AA4-4718-82BD-A64188F7F75C}" type="sibTrans" cxnId="{E928C4DE-C024-4B3C-9318-6B6238E175CB}">
      <dgm:prSet/>
      <dgm:spPr/>
      <dgm:t>
        <a:bodyPr/>
        <a:lstStyle/>
        <a:p>
          <a:endParaRPr lang="en-US"/>
        </a:p>
      </dgm:t>
    </dgm:pt>
    <dgm:pt modelId="{5BB6FBFE-1A34-485F-B968-D0E9F595E29E}">
      <dgm:prSet/>
      <dgm:spPr/>
      <dgm:t>
        <a:bodyPr/>
        <a:lstStyle/>
        <a:p>
          <a:r>
            <a:rPr lang="fr-FR" dirty="0"/>
            <a:t>Pendant le trajet, ils peuvent utiliser plusieurs formations de vol.</a:t>
          </a:r>
          <a:endParaRPr lang="en-US" dirty="0"/>
        </a:p>
      </dgm:t>
    </dgm:pt>
    <dgm:pt modelId="{6D669B30-5D6B-4CDF-B066-BFDE7F30F37E}" type="parTrans" cxnId="{E5D60A9E-802D-4886-856D-D62C2DA257F2}">
      <dgm:prSet/>
      <dgm:spPr/>
      <dgm:t>
        <a:bodyPr/>
        <a:lstStyle/>
        <a:p>
          <a:endParaRPr lang="en-US"/>
        </a:p>
      </dgm:t>
    </dgm:pt>
    <dgm:pt modelId="{D6A444AC-76AB-4A35-B0FA-7D7B8B637C49}" type="sibTrans" cxnId="{E5D60A9E-802D-4886-856D-D62C2DA257F2}">
      <dgm:prSet/>
      <dgm:spPr/>
      <dgm:t>
        <a:bodyPr/>
        <a:lstStyle/>
        <a:p>
          <a:endParaRPr lang="en-US"/>
        </a:p>
      </dgm:t>
    </dgm:pt>
    <dgm:pt modelId="{1D1B5088-4159-4214-8108-C8B34B2A9C18}" type="pres">
      <dgm:prSet presAssocID="{858E42D1-190E-47D7-9D5E-FCAED44E15E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D1C2E75-2B2B-403A-B4FE-ED330BB2C666}" type="pres">
      <dgm:prSet presAssocID="{5F39F26F-49C5-4684-A204-54A8F7F6B6C4}" presName="hierRoot1" presStyleCnt="0"/>
      <dgm:spPr/>
    </dgm:pt>
    <dgm:pt modelId="{DEB5FD35-3F83-4F61-BDC9-0B718BACCB3E}" type="pres">
      <dgm:prSet presAssocID="{5F39F26F-49C5-4684-A204-54A8F7F6B6C4}" presName="composite" presStyleCnt="0"/>
      <dgm:spPr/>
    </dgm:pt>
    <dgm:pt modelId="{92EEE8C4-D4B3-4EE0-A4DC-21BEDB9AE4ED}" type="pres">
      <dgm:prSet presAssocID="{5F39F26F-49C5-4684-A204-54A8F7F6B6C4}" presName="background" presStyleLbl="node0" presStyleIdx="0" presStyleCnt="3"/>
      <dgm:spPr/>
    </dgm:pt>
    <dgm:pt modelId="{49990E24-6883-45B4-899D-DCF25915F1BF}" type="pres">
      <dgm:prSet presAssocID="{5F39F26F-49C5-4684-A204-54A8F7F6B6C4}" presName="text" presStyleLbl="fgAcc0" presStyleIdx="0" presStyleCnt="3" custLinFactNeighborX="-332" custLinFactNeighborY="-2094">
        <dgm:presLayoutVars>
          <dgm:chPref val="3"/>
        </dgm:presLayoutVars>
      </dgm:prSet>
      <dgm:spPr/>
    </dgm:pt>
    <dgm:pt modelId="{2EF44192-6F41-43CC-9FD3-F8AE41B03508}" type="pres">
      <dgm:prSet presAssocID="{5F39F26F-49C5-4684-A204-54A8F7F6B6C4}" presName="hierChild2" presStyleCnt="0"/>
      <dgm:spPr/>
    </dgm:pt>
    <dgm:pt modelId="{A0EC3D30-963C-4AA1-9F35-6DCBA02ACFAA}" type="pres">
      <dgm:prSet presAssocID="{736D0D13-9445-47FE-A692-4A1707F11C8B}" presName="hierRoot1" presStyleCnt="0"/>
      <dgm:spPr/>
    </dgm:pt>
    <dgm:pt modelId="{1EE9AC3D-AA62-4D8D-A479-DBB1B2656F89}" type="pres">
      <dgm:prSet presAssocID="{736D0D13-9445-47FE-A692-4A1707F11C8B}" presName="composite" presStyleCnt="0"/>
      <dgm:spPr/>
    </dgm:pt>
    <dgm:pt modelId="{305EC965-2B3C-4F30-BB25-D7EBE4BBFA57}" type="pres">
      <dgm:prSet presAssocID="{736D0D13-9445-47FE-A692-4A1707F11C8B}" presName="background" presStyleLbl="node0" presStyleIdx="1" presStyleCnt="3"/>
      <dgm:spPr/>
    </dgm:pt>
    <dgm:pt modelId="{1CE1E508-EAE7-41B9-B3F1-52F73D3A6C52}" type="pres">
      <dgm:prSet presAssocID="{736D0D13-9445-47FE-A692-4A1707F11C8B}" presName="text" presStyleLbl="fgAcc0" presStyleIdx="1" presStyleCnt="3" custLinFactNeighborX="-5656" custLinFactNeighborY="-4573">
        <dgm:presLayoutVars>
          <dgm:chPref val="3"/>
        </dgm:presLayoutVars>
      </dgm:prSet>
      <dgm:spPr/>
    </dgm:pt>
    <dgm:pt modelId="{D913FBEB-C462-4AA1-9C53-0B596C5103E7}" type="pres">
      <dgm:prSet presAssocID="{736D0D13-9445-47FE-A692-4A1707F11C8B}" presName="hierChild2" presStyleCnt="0"/>
      <dgm:spPr/>
    </dgm:pt>
    <dgm:pt modelId="{E7F9FCF0-DC7B-461E-A042-BA98D46B4628}" type="pres">
      <dgm:prSet presAssocID="{5BB6FBFE-1A34-485F-B968-D0E9F595E29E}" presName="hierRoot1" presStyleCnt="0"/>
      <dgm:spPr/>
    </dgm:pt>
    <dgm:pt modelId="{BCB59C1E-3CB0-4287-84D4-42B90E0D48F3}" type="pres">
      <dgm:prSet presAssocID="{5BB6FBFE-1A34-485F-B968-D0E9F595E29E}" presName="composite" presStyleCnt="0"/>
      <dgm:spPr/>
    </dgm:pt>
    <dgm:pt modelId="{C848CF2F-1830-4ED8-9FCE-218653EB5BDB}" type="pres">
      <dgm:prSet presAssocID="{5BB6FBFE-1A34-485F-B968-D0E9F595E29E}" presName="background" presStyleLbl="node0" presStyleIdx="2" presStyleCnt="3"/>
      <dgm:spPr/>
    </dgm:pt>
    <dgm:pt modelId="{20EC5812-F589-4D52-8C2B-1BEF89F3D142}" type="pres">
      <dgm:prSet presAssocID="{5BB6FBFE-1A34-485F-B968-D0E9F595E29E}" presName="text" presStyleLbl="fgAcc0" presStyleIdx="2" presStyleCnt="3" custLinFactNeighborX="-101" custLinFactNeighborY="-4712">
        <dgm:presLayoutVars>
          <dgm:chPref val="3"/>
        </dgm:presLayoutVars>
      </dgm:prSet>
      <dgm:spPr/>
    </dgm:pt>
    <dgm:pt modelId="{30B3D31A-83A8-4CA1-8DFF-6F61700D08AD}" type="pres">
      <dgm:prSet presAssocID="{5BB6FBFE-1A34-485F-B968-D0E9F595E29E}" presName="hierChild2" presStyleCnt="0"/>
      <dgm:spPr/>
    </dgm:pt>
  </dgm:ptLst>
  <dgm:cxnLst>
    <dgm:cxn modelId="{A87C9968-5756-4C10-A95B-F28AD8166951}" type="presOf" srcId="{736D0D13-9445-47FE-A692-4A1707F11C8B}" destId="{1CE1E508-EAE7-41B9-B3F1-52F73D3A6C52}" srcOrd="0" destOrd="0" presId="urn:microsoft.com/office/officeart/2005/8/layout/hierarchy1"/>
    <dgm:cxn modelId="{9CD5EF50-4AB6-461A-B6EE-44FB00068032}" type="presOf" srcId="{5F39F26F-49C5-4684-A204-54A8F7F6B6C4}" destId="{49990E24-6883-45B4-899D-DCF25915F1BF}" srcOrd="0" destOrd="0" presId="urn:microsoft.com/office/officeart/2005/8/layout/hierarchy1"/>
    <dgm:cxn modelId="{82ADB376-7EA6-466E-BFD5-0F301365FD06}" type="presOf" srcId="{5BB6FBFE-1A34-485F-B968-D0E9F595E29E}" destId="{20EC5812-F589-4D52-8C2B-1BEF89F3D142}" srcOrd="0" destOrd="0" presId="urn:microsoft.com/office/officeart/2005/8/layout/hierarchy1"/>
    <dgm:cxn modelId="{E5D60A9E-802D-4886-856D-D62C2DA257F2}" srcId="{858E42D1-190E-47D7-9D5E-FCAED44E15E9}" destId="{5BB6FBFE-1A34-485F-B968-D0E9F595E29E}" srcOrd="2" destOrd="0" parTransId="{6D669B30-5D6B-4CDF-B066-BFDE7F30F37E}" sibTransId="{D6A444AC-76AB-4A35-B0FA-7D7B8B637C49}"/>
    <dgm:cxn modelId="{98DBF3AC-D155-4595-A0CF-D2478FCC2926}" srcId="{858E42D1-190E-47D7-9D5E-FCAED44E15E9}" destId="{5F39F26F-49C5-4684-A204-54A8F7F6B6C4}" srcOrd="0" destOrd="0" parTransId="{829F0A08-420C-4D32-B01F-13806F70C47B}" sibTransId="{115377A8-C2D7-477E-8FF8-106AFD8AF6BC}"/>
    <dgm:cxn modelId="{E928C4DE-C024-4B3C-9318-6B6238E175CB}" srcId="{858E42D1-190E-47D7-9D5E-FCAED44E15E9}" destId="{736D0D13-9445-47FE-A692-4A1707F11C8B}" srcOrd="1" destOrd="0" parTransId="{1CD0AE7E-CEE3-4863-983A-03361D1DF7AD}" sibTransId="{10213B2D-0AA4-4718-82BD-A64188F7F75C}"/>
    <dgm:cxn modelId="{45993EE9-2146-4969-9A9F-20AE40456094}" type="presOf" srcId="{858E42D1-190E-47D7-9D5E-FCAED44E15E9}" destId="{1D1B5088-4159-4214-8108-C8B34B2A9C18}" srcOrd="0" destOrd="0" presId="urn:microsoft.com/office/officeart/2005/8/layout/hierarchy1"/>
    <dgm:cxn modelId="{90C6C529-D90B-4135-8325-CB5AA21F8E29}" type="presParOf" srcId="{1D1B5088-4159-4214-8108-C8B34B2A9C18}" destId="{1D1C2E75-2B2B-403A-B4FE-ED330BB2C666}" srcOrd="0" destOrd="0" presId="urn:microsoft.com/office/officeart/2005/8/layout/hierarchy1"/>
    <dgm:cxn modelId="{3AF78AF1-4A41-4FCD-BFD0-D80BCFA5BA87}" type="presParOf" srcId="{1D1C2E75-2B2B-403A-B4FE-ED330BB2C666}" destId="{DEB5FD35-3F83-4F61-BDC9-0B718BACCB3E}" srcOrd="0" destOrd="0" presId="urn:microsoft.com/office/officeart/2005/8/layout/hierarchy1"/>
    <dgm:cxn modelId="{BFDA577F-3E45-49A9-BD76-22EFCC5C116C}" type="presParOf" srcId="{DEB5FD35-3F83-4F61-BDC9-0B718BACCB3E}" destId="{92EEE8C4-D4B3-4EE0-A4DC-21BEDB9AE4ED}" srcOrd="0" destOrd="0" presId="urn:microsoft.com/office/officeart/2005/8/layout/hierarchy1"/>
    <dgm:cxn modelId="{2D36B74C-0EEE-4449-80AB-3D32A771D6E2}" type="presParOf" srcId="{DEB5FD35-3F83-4F61-BDC9-0B718BACCB3E}" destId="{49990E24-6883-45B4-899D-DCF25915F1BF}" srcOrd="1" destOrd="0" presId="urn:microsoft.com/office/officeart/2005/8/layout/hierarchy1"/>
    <dgm:cxn modelId="{2633C55B-0874-45A5-A642-313D6E552D71}" type="presParOf" srcId="{1D1C2E75-2B2B-403A-B4FE-ED330BB2C666}" destId="{2EF44192-6F41-43CC-9FD3-F8AE41B03508}" srcOrd="1" destOrd="0" presId="urn:microsoft.com/office/officeart/2005/8/layout/hierarchy1"/>
    <dgm:cxn modelId="{9E62C73D-486A-4685-8AA7-7562A93046F6}" type="presParOf" srcId="{1D1B5088-4159-4214-8108-C8B34B2A9C18}" destId="{A0EC3D30-963C-4AA1-9F35-6DCBA02ACFAA}" srcOrd="1" destOrd="0" presId="urn:microsoft.com/office/officeart/2005/8/layout/hierarchy1"/>
    <dgm:cxn modelId="{F65CB3F9-E5E6-43BD-9B06-B32154CC6058}" type="presParOf" srcId="{A0EC3D30-963C-4AA1-9F35-6DCBA02ACFAA}" destId="{1EE9AC3D-AA62-4D8D-A479-DBB1B2656F89}" srcOrd="0" destOrd="0" presId="urn:microsoft.com/office/officeart/2005/8/layout/hierarchy1"/>
    <dgm:cxn modelId="{D2831E92-F25A-4BC4-BBBD-F898780B508E}" type="presParOf" srcId="{1EE9AC3D-AA62-4D8D-A479-DBB1B2656F89}" destId="{305EC965-2B3C-4F30-BB25-D7EBE4BBFA57}" srcOrd="0" destOrd="0" presId="urn:microsoft.com/office/officeart/2005/8/layout/hierarchy1"/>
    <dgm:cxn modelId="{52D947F8-EB80-49EC-A560-13380081A90C}" type="presParOf" srcId="{1EE9AC3D-AA62-4D8D-A479-DBB1B2656F89}" destId="{1CE1E508-EAE7-41B9-B3F1-52F73D3A6C52}" srcOrd="1" destOrd="0" presId="urn:microsoft.com/office/officeart/2005/8/layout/hierarchy1"/>
    <dgm:cxn modelId="{DAAA47EE-8FD1-4E74-A4BE-B7DE7AA6AED3}" type="presParOf" srcId="{A0EC3D30-963C-4AA1-9F35-6DCBA02ACFAA}" destId="{D913FBEB-C462-4AA1-9C53-0B596C5103E7}" srcOrd="1" destOrd="0" presId="urn:microsoft.com/office/officeart/2005/8/layout/hierarchy1"/>
    <dgm:cxn modelId="{84B622AD-CAB1-44FD-BF1B-D878DBCB08D2}" type="presParOf" srcId="{1D1B5088-4159-4214-8108-C8B34B2A9C18}" destId="{E7F9FCF0-DC7B-461E-A042-BA98D46B4628}" srcOrd="2" destOrd="0" presId="urn:microsoft.com/office/officeart/2005/8/layout/hierarchy1"/>
    <dgm:cxn modelId="{A312A8AE-60CE-4C24-A9FC-642F7B862329}" type="presParOf" srcId="{E7F9FCF0-DC7B-461E-A042-BA98D46B4628}" destId="{BCB59C1E-3CB0-4287-84D4-42B90E0D48F3}" srcOrd="0" destOrd="0" presId="urn:microsoft.com/office/officeart/2005/8/layout/hierarchy1"/>
    <dgm:cxn modelId="{B0D9CD25-0F80-4628-A0FF-4BA7BAFF6F7A}" type="presParOf" srcId="{BCB59C1E-3CB0-4287-84D4-42B90E0D48F3}" destId="{C848CF2F-1830-4ED8-9FCE-218653EB5BDB}" srcOrd="0" destOrd="0" presId="urn:microsoft.com/office/officeart/2005/8/layout/hierarchy1"/>
    <dgm:cxn modelId="{D299C1B6-376E-4DBF-B63A-D5BE8A9409B1}" type="presParOf" srcId="{BCB59C1E-3CB0-4287-84D4-42B90E0D48F3}" destId="{20EC5812-F589-4D52-8C2B-1BEF89F3D142}" srcOrd="1" destOrd="0" presId="urn:microsoft.com/office/officeart/2005/8/layout/hierarchy1"/>
    <dgm:cxn modelId="{9CD60B2B-FEF4-4D41-A4D2-144420C66C12}" type="presParOf" srcId="{E7F9FCF0-DC7B-461E-A042-BA98D46B4628}" destId="{30B3D31A-83A8-4CA1-8DFF-6F61700D08A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EEE8C4-D4B3-4EE0-A4DC-21BEDB9AE4ED}">
      <dsp:nvSpPr>
        <dsp:cNvPr id="0" name=""/>
        <dsp:cNvSpPr/>
      </dsp:nvSpPr>
      <dsp:spPr>
        <a:xfrm>
          <a:off x="-9818" y="908352"/>
          <a:ext cx="2957512" cy="187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990E24-6883-45B4-899D-DCF25915F1BF}">
      <dsp:nvSpPr>
        <dsp:cNvPr id="0" name=""/>
        <dsp:cNvSpPr/>
      </dsp:nvSpPr>
      <dsp:spPr>
        <a:xfrm>
          <a:off x="318793" y="1220534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/>
            <a:t>Avant le grand départ, les oiseaux migrateurs doivent se préparer physiquement et organiser leur vol.</a:t>
          </a:r>
          <a:endParaRPr lang="en-US" sz="2100" kern="1200" dirty="0"/>
        </a:p>
      </dsp:txBody>
      <dsp:txXfrm>
        <a:off x="373798" y="1275539"/>
        <a:ext cx="2847502" cy="1768010"/>
      </dsp:txXfrm>
    </dsp:sp>
    <dsp:sp modelId="{305EC965-2B3C-4F30-BB25-D7EBE4BBFA57}">
      <dsp:nvSpPr>
        <dsp:cNvPr id="0" name=""/>
        <dsp:cNvSpPr/>
      </dsp:nvSpPr>
      <dsp:spPr>
        <a:xfrm>
          <a:off x="3447460" y="861796"/>
          <a:ext cx="2957512" cy="187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E1E508-EAE7-41B9-B3F1-52F73D3A6C52}">
      <dsp:nvSpPr>
        <dsp:cNvPr id="0" name=""/>
        <dsp:cNvSpPr/>
      </dsp:nvSpPr>
      <dsp:spPr>
        <a:xfrm>
          <a:off x="3776073" y="1173978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/>
            <a:t>Pendant le voyage, ils choisissent une altitude précise en fonction de la météo.</a:t>
          </a:r>
          <a:endParaRPr lang="en-US" sz="2100" kern="1200" dirty="0"/>
        </a:p>
      </dsp:txBody>
      <dsp:txXfrm>
        <a:off x="3831078" y="1228983"/>
        <a:ext cx="2847502" cy="1768010"/>
      </dsp:txXfrm>
    </dsp:sp>
    <dsp:sp modelId="{C848CF2F-1830-4ED8-9FCE-218653EB5BDB}">
      <dsp:nvSpPr>
        <dsp:cNvPr id="0" name=""/>
        <dsp:cNvSpPr/>
      </dsp:nvSpPr>
      <dsp:spPr>
        <a:xfrm>
          <a:off x="7226487" y="859186"/>
          <a:ext cx="2957512" cy="18780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EC5812-F589-4D52-8C2B-1BEF89F3D142}">
      <dsp:nvSpPr>
        <dsp:cNvPr id="0" name=""/>
        <dsp:cNvSpPr/>
      </dsp:nvSpPr>
      <dsp:spPr>
        <a:xfrm>
          <a:off x="7555100" y="1171367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/>
            <a:t>Pendant le trajet, ils peuvent utiliser plusieurs formations de vol.</a:t>
          </a:r>
          <a:endParaRPr lang="en-US" sz="2100" kern="1200" dirty="0"/>
        </a:p>
      </dsp:txBody>
      <dsp:txXfrm>
        <a:off x="7610105" y="1226372"/>
        <a:ext cx="2847502" cy="17680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6D9A99-64CD-438C-8544-9F8390633558}" type="datetimeFigureOut">
              <a:rPr lang="fr-FR" smtClean="0"/>
              <a:t>06/02/2025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AD4FA-92A0-4BD6-9531-24D79D4383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1557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AD4FA-92A0-4BD6-9531-24D79D43831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8770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3AE849-853F-9D85-5C16-DC04D701F0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A617785-E2E4-97E1-C1EE-FB9005D427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7C318A-C003-EC2C-B993-0E737FFA2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88DA7-4CE7-40E6-B332-0B14AF3631E0}" type="datetimeFigureOut">
              <a:rPr lang="fr-FR" smtClean="0"/>
              <a:t>06/02/2025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7DB30E-0A98-1B7A-D337-DB46E8F84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F453F8-BBFD-B2F9-25EE-4CE62C4D7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19FE5-F0AC-43E6-B8F3-8A5DC5E2E7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5217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7C731-D16B-64DD-3667-57934B4FC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C70E531-E7B5-4A60-3E27-A528C7D84F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8295DC-EA9A-4E85-3A00-6D69936FA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88DA7-4CE7-40E6-B332-0B14AF3631E0}" type="datetimeFigureOut">
              <a:rPr lang="fr-FR" smtClean="0"/>
              <a:t>06/02/2025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40317B-75AB-160E-1FB5-9D2B57897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C87277-D95F-B7F8-483E-DF5F20432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19FE5-F0AC-43E6-B8F3-8A5DC5E2E7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5425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530E427-6DCC-BE79-4911-30F676B348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5749D21-B6C7-730F-303F-8C1D7600F0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AF5B4F-BD4C-95F8-7BA6-D9BB1C1A1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88DA7-4CE7-40E6-B332-0B14AF3631E0}" type="datetimeFigureOut">
              <a:rPr lang="fr-FR" smtClean="0"/>
              <a:t>06/02/2025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CCE66B-7218-77EB-B20E-F199FCFF4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5413D56-76F4-9734-9149-942E10ED0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19FE5-F0AC-43E6-B8F3-8A5DC5E2E7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5369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6EE7F1-36AB-FAC4-88BF-A44891DF5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DDC8ED-6B8A-41C1-6EB0-B1FD06DFD0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E6FFAC7-B54A-FB61-B8F8-2136C9352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88DA7-4CE7-40E6-B332-0B14AF3631E0}" type="datetimeFigureOut">
              <a:rPr lang="fr-FR" smtClean="0"/>
              <a:t>06/02/2025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207C5BA-929F-917E-6171-101DE6656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4AD9320-F50B-3487-77A5-52EAFDB89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19FE5-F0AC-43E6-B8F3-8A5DC5E2E7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1035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11715C-6785-4643-5AED-A3855E4B1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14667CE-2F6E-9E5D-989E-719BA853C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E2B2EFB-BE58-8080-62AC-4634CD0C9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88DA7-4CE7-40E6-B332-0B14AF3631E0}" type="datetimeFigureOut">
              <a:rPr lang="fr-FR" smtClean="0"/>
              <a:t>06/02/2025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1CECC7-9EAB-55D5-3047-37B42FAE7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657A19-6F66-0F37-9980-B87E15AAF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19FE5-F0AC-43E6-B8F3-8A5DC5E2E7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6710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DF235C-ADA7-08FA-F45D-747318E89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AFE330-D236-2F4C-8EFB-63B18BE365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F3A48F4-DB0E-CB92-7A0E-295A3C7325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59890D3-5D93-50CB-2845-B58513B2B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88DA7-4CE7-40E6-B332-0B14AF3631E0}" type="datetimeFigureOut">
              <a:rPr lang="fr-FR" smtClean="0"/>
              <a:t>06/02/2025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574F5D2-EBF7-44C0-A06A-3D1C799D8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360AF06-B226-75BE-0027-233373D36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19FE5-F0AC-43E6-B8F3-8A5DC5E2E7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396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9A6CAD-3C94-5B31-BFFF-626FC2CF7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AC927D9-0E77-BC88-6FEB-F599FEEDF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AB06411-A28F-FD7E-00F1-3181291BA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A203FC7-720E-E498-DC44-2BC8577FA0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9F5E50B-3B9A-A850-1244-FB405C457A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66182D1-3C09-DDA7-E290-2BEAAD0B7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88DA7-4CE7-40E6-B332-0B14AF3631E0}" type="datetimeFigureOut">
              <a:rPr lang="fr-FR" smtClean="0"/>
              <a:t>06/02/2025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2AB2B20-864D-3A76-86DD-DD21F7575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9DBDF02-6021-E75F-5240-107F10DB7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19FE5-F0AC-43E6-B8F3-8A5DC5E2E7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4214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6B4790-E941-C206-AC66-6E08B01E3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7C4CD7D-F9CB-FE48-A59D-49E03089E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88DA7-4CE7-40E6-B332-0B14AF3631E0}" type="datetimeFigureOut">
              <a:rPr lang="fr-FR" smtClean="0"/>
              <a:t>06/02/2025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33242D9-81F9-34CF-F9EA-90463AF43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F7B1572-D3B9-F7BE-6190-F271B569D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19FE5-F0AC-43E6-B8F3-8A5DC5E2E7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6727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5D2652B-A85C-5B11-960B-1909AA1D2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88DA7-4CE7-40E6-B332-0B14AF3631E0}" type="datetimeFigureOut">
              <a:rPr lang="fr-FR" smtClean="0"/>
              <a:t>06/02/2025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C3CCB26-B087-659A-3CD7-BB21B2A78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16BC00-85B9-866A-364E-8087C0C82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19FE5-F0AC-43E6-B8F3-8A5DC5E2E7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9487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011726-7C33-9E53-A9EC-A6E55AA39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AE59C7-183B-92E4-C1D5-D9CBBFF13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F0EAF51-7FAF-3ECD-7664-3B458866D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C33C2EF-3164-1BFF-8042-785825109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88DA7-4CE7-40E6-B332-0B14AF3631E0}" type="datetimeFigureOut">
              <a:rPr lang="fr-FR" smtClean="0"/>
              <a:t>06/02/2025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6021F79-7DD1-C161-0794-31C702B5B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6158D54-79DB-B4F4-18DF-A355E24DD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19FE5-F0AC-43E6-B8F3-8A5DC5E2E7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7722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56AA81-B097-3682-C6AC-4F37CE314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8D0EF6B-80BA-1856-4A6C-D99E3B37F8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84F31C3-7C2E-7765-A869-E7EF109D9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50A1BCF-67E7-0100-65AD-BCC4A6193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88DA7-4CE7-40E6-B332-0B14AF3631E0}" type="datetimeFigureOut">
              <a:rPr lang="fr-FR" smtClean="0"/>
              <a:t>06/02/2025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1559977-24C4-4015-29D8-638070322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FBAF136-B4B8-B7A1-65BC-59EF27135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19FE5-F0AC-43E6-B8F3-8A5DC5E2E7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239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318A0F5-F89D-7F3A-A6A0-230E394CF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A36519D-7383-404E-BC2D-A483FC10B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380E0D7-444F-2AC0-A085-E2A6ACDFD6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688DA7-4CE7-40E6-B332-0B14AF3631E0}" type="datetimeFigureOut">
              <a:rPr lang="fr-FR" smtClean="0"/>
              <a:t>06/02/2025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5A2BDBC-E450-500C-7C30-17C03B6BA2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639548-B808-F2C0-4402-CB560BDDF1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819FE5-F0AC-43E6-B8F3-8A5DC5E2E7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1849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xhere.com/es/photo/777522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oies-sauvages-vol-d-oiseaux-1134012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xhere.com/fr/photo/1385708" TargetMode="Externa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xhere.com/fr/photo/483915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 9" descr="Une image contenant oiseau aquatique, oiseau, plein air, Migration d’animaux&#10;&#10;Description générée automatiquement">
            <a:extLst>
              <a:ext uri="{FF2B5EF4-FFF2-40B4-BE49-F238E27FC236}">
                <a16:creationId xmlns:a16="http://schemas.microsoft.com/office/drawing/2014/main" id="{F38184CD-8CF0-CA04-33B7-6E46554B4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3411" b="15653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42C7DB4-FBE8-7B6D-D1F8-FE49A25828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r-FR" sz="5200">
                <a:solidFill>
                  <a:srgbClr val="FFFFFF"/>
                </a:solidFill>
              </a:rPr>
              <a:t>Les oiseaux migrateurs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6E385CD-4554-ED45-E666-BB08B12642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r-FR">
                <a:solidFill>
                  <a:srgbClr val="FFFFFF"/>
                </a:solidFill>
              </a:rPr>
              <a:t>De Maxence DOYEN</a:t>
            </a:r>
          </a:p>
        </p:txBody>
      </p:sp>
    </p:spTree>
    <p:extLst>
      <p:ext uri="{BB962C8B-B14F-4D97-AF65-F5344CB8AC3E}">
        <p14:creationId xmlns:p14="http://schemas.microsoft.com/office/powerpoint/2010/main" val="405784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ein air, Migration d’animaux, Migration d’oiseaux, nuée&#10;&#10;Description générée automatiquement">
            <a:extLst>
              <a:ext uri="{FF2B5EF4-FFF2-40B4-BE49-F238E27FC236}">
                <a16:creationId xmlns:a16="http://schemas.microsoft.com/office/drawing/2014/main" id="{8ED9F62C-E79A-04FD-9138-B6D62A3CE1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743199" y="2757121"/>
            <a:ext cx="5603631" cy="373575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E0AAEC1-7DD1-AF24-A91B-0F195BE7B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1) Qu’est ce qu’un oiseau migrateur?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D01733-1F1B-E084-FB90-BBACB6FB7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240" y="1798320"/>
            <a:ext cx="8387080" cy="5002347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C’est un oiseau qui voyage en </a:t>
            </a:r>
            <a:r>
              <a:rPr lang="fr-FR"/>
              <a:t>fonction des </a:t>
            </a:r>
            <a:r>
              <a:rPr lang="fr-FR" dirty="0"/>
              <a:t>saisons, pour trouver de la nourriture et de la chaleur en hiver.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3975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8215CFF-2F76-424C-87EF-8C7D8DDD1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EC96B1E-2507-B71F-B5A7-D933CB28C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604" y="0"/>
            <a:ext cx="11197715" cy="1499243"/>
          </a:xfrm>
        </p:spPr>
        <p:txBody>
          <a:bodyPr>
            <a:normAutofit/>
          </a:bodyPr>
          <a:lstStyle/>
          <a:p>
            <a:r>
              <a:rPr lang="fr-FR" sz="3600" dirty="0"/>
              <a:t>2) Comment arrivent-ils à voyager sur de telles distances?</a:t>
            </a:r>
          </a:p>
        </p:txBody>
      </p:sp>
      <p:graphicFrame>
        <p:nvGraphicFramePr>
          <p:cNvPr id="23" name="Espace réservé du contenu 2">
            <a:extLst>
              <a:ext uri="{FF2B5EF4-FFF2-40B4-BE49-F238E27FC236}">
                <a16:creationId xmlns:a16="http://schemas.microsoft.com/office/drawing/2014/main" id="{C2C31CD6-F867-DB36-E0FF-90AC4715D4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4940505"/>
              </p:ext>
            </p:extLst>
          </p:nvPr>
        </p:nvGraphicFramePr>
        <p:xfrm>
          <a:off x="836675" y="253766"/>
          <a:ext cx="10515600" cy="40855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AutoShape 2">
            <a:extLst>
              <a:ext uri="{FF2B5EF4-FFF2-40B4-BE49-F238E27FC236}">
                <a16:creationId xmlns:a16="http://schemas.microsoft.com/office/drawing/2014/main" id="{0F9252D4-8758-98F0-52A4-F4D3FE4219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AD34F33-419A-653B-A597-9D695D25A6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8795" y="3474304"/>
            <a:ext cx="2263334" cy="321267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2D88554-1639-AAA8-2112-B8E269BE1F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3206" y="3830314"/>
            <a:ext cx="4808794" cy="149924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DE59846-3622-F839-64E9-1A80D50D54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214" y="3989196"/>
            <a:ext cx="3578949" cy="230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46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EBC18B6-E5C3-4AD1-97A4-E6A3477A0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C028E70-36BA-E889-904D-3140BC0B0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72784" cy="1545336"/>
          </a:xfrm>
        </p:spPr>
        <p:txBody>
          <a:bodyPr anchor="b">
            <a:normAutofit/>
          </a:bodyPr>
          <a:lstStyle/>
          <a:p>
            <a:r>
              <a:rPr lang="fr-FR" sz="4000"/>
              <a:t>3) Quels sont les obstacles  à surmonter en chemin?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6A4AB6-B72B-4CC6-ADCF-BE807B6C3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039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AAEC240-4AF4-B8C3-51A9-7F6F8A31C0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557" r="2656" b="3"/>
          <a:stretch/>
        </p:blipFill>
        <p:spPr>
          <a:xfrm>
            <a:off x="7684008" y="1"/>
            <a:ext cx="4507992" cy="224028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35D540D-9486-4236-952A-F72DC52D7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424E5E-CEBF-353B-96F9-E7CAB0151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3355848"/>
            <a:ext cx="6272784" cy="28254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dirty="0"/>
              <a:t>Lors de la migration,  les dangers sont nombreux:</a:t>
            </a:r>
          </a:p>
          <a:p>
            <a:pPr marL="0" indent="0">
              <a:buNone/>
            </a:pPr>
            <a:r>
              <a:rPr lang="fr-FR" sz="2200" dirty="0"/>
              <a:t>Comme les facteurs humains, le climat et les prédateurs.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CB28944-87AD-F8F5-FECD-A534298019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970"/>
          <a:stretch/>
        </p:blipFill>
        <p:spPr>
          <a:xfrm>
            <a:off x="7684008" y="2308860"/>
            <a:ext cx="4507992" cy="2240280"/>
          </a:xfrm>
          <a:prstGeom prst="rect">
            <a:avLst/>
          </a:prstGeom>
        </p:spPr>
      </p:pic>
      <p:pic>
        <p:nvPicPr>
          <p:cNvPr id="5" name="Image 4" descr="Une image contenant Oiseau de proie, oiseau, plein air, ciel&#10;&#10;Description générée automatiquement">
            <a:extLst>
              <a:ext uri="{FF2B5EF4-FFF2-40B4-BE49-F238E27FC236}">
                <a16:creationId xmlns:a16="http://schemas.microsoft.com/office/drawing/2014/main" id="{FAAACCC8-1291-1942-A275-537CA605E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7819" b="13299"/>
          <a:stretch/>
        </p:blipFill>
        <p:spPr>
          <a:xfrm>
            <a:off x="7684008" y="4617720"/>
            <a:ext cx="4507992" cy="224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68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BD51D9B-FFC5-FC19-E134-3F76EEA23D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530" b="4095"/>
          <a:stretch/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7898F1F-4B04-D947-EDB1-5F8BF00FE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18" y="5234320"/>
            <a:ext cx="6931319" cy="7522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4) Où vont-ils?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2CFD62D-6490-CFDF-9C96-90F4D7695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819" y="6059086"/>
            <a:ext cx="6931319" cy="3497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Ils peuvent faire de nombreux kilomètres pour aller dans les pays chauds.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B8F30E4-CB18-52E0-ADAE-A5221CFF4E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43" r="14827" b="-3"/>
          <a:stretch/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4199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61CA3C7-3141-9F42-541A-4DA0892F833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rcRect t="3580" r="-3" b="-3"/>
          <a:stretch/>
        </p:blipFill>
        <p:spPr>
          <a:xfrm>
            <a:off x="-5255" y="10"/>
            <a:ext cx="6099050" cy="6857990"/>
          </a:xfrm>
          <a:prstGeom prst="rect">
            <a:avLst/>
          </a:prstGeom>
        </p:spPr>
      </p:pic>
      <p:pic>
        <p:nvPicPr>
          <p:cNvPr id="7" name="Image 6" descr="Une image contenant plein air, ciel, nuage, aile&#10;&#10;Description générée automatiquement">
            <a:extLst>
              <a:ext uri="{FF2B5EF4-FFF2-40B4-BE49-F238E27FC236}">
                <a16:creationId xmlns:a16="http://schemas.microsoft.com/office/drawing/2014/main" id="{530FB6B3-4D09-99E9-6423-DF0FA677FCD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7960" r="31378" b="1"/>
          <a:stretch/>
        </p:blipFill>
        <p:spPr>
          <a:xfrm>
            <a:off x="6096844" y="10"/>
            <a:ext cx="6095156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6DDB6D6-F5D0-13CC-CE27-A38189902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541" y="4221163"/>
            <a:ext cx="9795637" cy="221588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Quand</a:t>
            </a:r>
            <a:r>
              <a:rPr lang="en-US" sz="5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le </a:t>
            </a:r>
            <a:r>
              <a:rPr lang="en-US" sz="5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printemps</a:t>
            </a:r>
            <a:r>
              <a:rPr lang="en-US" sz="5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arrive, les </a:t>
            </a:r>
            <a:r>
              <a:rPr lang="en-US" sz="5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oiseaux</a:t>
            </a:r>
            <a:r>
              <a:rPr lang="en-US" sz="5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reviennent</a:t>
            </a:r>
            <a:r>
              <a:rPr lang="en-US" sz="5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76730988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151</Words>
  <Application>Microsoft Office PowerPoint</Application>
  <PresentationFormat>Grand écran</PresentationFormat>
  <Paragraphs>15</Paragraphs>
  <Slides>6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1" baseType="lpstr">
      <vt:lpstr>Aptos</vt:lpstr>
      <vt:lpstr>Aptos Display</vt:lpstr>
      <vt:lpstr>Arial</vt:lpstr>
      <vt:lpstr>Calibri</vt:lpstr>
      <vt:lpstr>Thème Office</vt:lpstr>
      <vt:lpstr>Les oiseaux migrateurs</vt:lpstr>
      <vt:lpstr>1) Qu’est ce qu’un oiseau migrateur?</vt:lpstr>
      <vt:lpstr>2) Comment arrivent-ils à voyager sur de telles distances?</vt:lpstr>
      <vt:lpstr>3) Quels sont les obstacles  à surmonter en chemin?</vt:lpstr>
      <vt:lpstr>4) Où vont-ils?</vt:lpstr>
      <vt:lpstr>Quand le printemps arrive, les oiseaux reviennent…</vt:lpstr>
    </vt:vector>
  </TitlesOfParts>
  <Company>Bureau Veritas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Aurelie DOYEN</dc:creator>
  <cp:lastModifiedBy>Vincent Brosseau</cp:lastModifiedBy>
  <cp:revision>2</cp:revision>
  <dcterms:created xsi:type="dcterms:W3CDTF">2025-02-02T16:19:55Z</dcterms:created>
  <dcterms:modified xsi:type="dcterms:W3CDTF">2025-02-06T19:32:58Z</dcterms:modified>
</cp:coreProperties>
</file>