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6999-CD06-4AB9-A2C2-23F4212A5FB6}" type="datetimeFigureOut">
              <a:rPr lang="fr-FR" smtClean="0"/>
              <a:t>30/06/2024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C288E-59BA-482E-BB58-413F96D63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9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C288E-59BA-482E-BB58-413F96D63E1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63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028617-4729-B28A-9551-33EC3D5EF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4F292C-A024-D1E0-32C8-DE56360FC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DFCAB7-946B-29B3-64D0-579FDC5F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3071-962D-4578-A517-E82DF40A7DA0}" type="datetimeFigureOut">
              <a:rPr lang="fr-FR" smtClean="0"/>
              <a:t>30/06/2024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515C3E-6827-C80C-C4A8-9DFD7BC4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FB50C6-9FCB-DE28-FADC-57D2FC2D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3434-9BD2-4007-BE78-B10F42CE7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66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BCBC0-1236-9AD5-ECA4-B5A05670C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41C042-0D2B-95E3-9C29-8E915AF12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0E3E63-02C5-22AB-7239-01BA12A0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3071-962D-4578-A517-E82DF40A7DA0}" type="datetimeFigureOut">
              <a:rPr lang="fr-FR" smtClean="0"/>
              <a:t>30/06/2024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2FCFF9-B68A-3FBB-6CE9-BA634876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63C4C4-DD56-31CB-9084-8B34A4580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3434-9BD2-4007-BE78-B10F42CE7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50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C77C2B4-9E9F-499C-8751-D956354EA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F939D5-4F8B-5CB6-912A-806CD2721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5C2E83-74C9-B1D8-4243-A2D4ED4B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3071-962D-4578-A517-E82DF40A7DA0}" type="datetimeFigureOut">
              <a:rPr lang="fr-FR" smtClean="0"/>
              <a:t>30/06/2024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A476CC-BA5D-5254-7EA2-0AAF0FDB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3BCB77-B321-3E0F-E3EE-29280816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3434-9BD2-4007-BE78-B10F42CE7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17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0D9A22-B3F4-D0C3-0FC2-CC917893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0C3E88-1094-EDCD-8702-18AF76CB3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A747F6-CB37-CD1D-6A20-F56D86DD4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3071-962D-4578-A517-E82DF40A7DA0}" type="datetimeFigureOut">
              <a:rPr lang="fr-FR" smtClean="0"/>
              <a:t>30/06/2024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A003B8-740D-81D8-905C-214ED815B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5CD09D-6D1B-71ED-BBC9-D27A18501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3434-9BD2-4007-BE78-B10F42CE7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63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1E969-1106-FADD-7445-B745021F1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8CB9F5-C87B-C113-395B-57CAE5BD9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5959AE-A6B6-ADF6-CF25-F0EA9BF3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3071-962D-4578-A517-E82DF40A7DA0}" type="datetimeFigureOut">
              <a:rPr lang="fr-FR" smtClean="0"/>
              <a:t>30/06/2024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A47C0F-D60E-E290-E480-D199E71D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E8D9F3-2E76-A4CD-FE74-BBC7B369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3434-9BD2-4007-BE78-B10F42CE7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35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49911-A12E-8DDD-4E72-B6F1B379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34F4D8-4DF6-5D91-9675-BC8BCB97E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76B5B1-4159-ACAB-AB3C-A5550DAED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7A9A7F-8AB9-1810-1A22-2F9F0444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3071-962D-4578-A517-E82DF40A7DA0}" type="datetimeFigureOut">
              <a:rPr lang="fr-FR" smtClean="0"/>
              <a:t>30/06/2024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DECBCD-DE81-5E52-F74C-F4B86132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B24B02-6FDF-EF43-41F2-493A89E83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3434-9BD2-4007-BE78-B10F42CE7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90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34E72E-B169-F8A4-9778-979D7562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A846D1-9818-CE4D-AB16-51F8CFCF2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198FDA-E474-7222-047C-D2665FF67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6EEE1B-014A-0029-F784-9C48D1236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E936F2-28F2-7A62-DD23-44F38729C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923F3E7-EA3A-C13F-D286-9F5D11E0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3071-962D-4578-A517-E82DF40A7DA0}" type="datetimeFigureOut">
              <a:rPr lang="fr-FR" smtClean="0"/>
              <a:t>30/06/2024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1EA338-B118-AC55-8C20-B991121F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5CEA128-720A-92B4-9259-0F6EE596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3434-9BD2-4007-BE78-B10F42CE7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63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64179B-030F-425D-9ADE-8B6D17B8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C6B858-374F-B5A4-1C35-B063C0BC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3071-962D-4578-A517-E82DF40A7DA0}" type="datetimeFigureOut">
              <a:rPr lang="fr-FR" smtClean="0"/>
              <a:t>30/06/2024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978B96-FBD8-A696-FBC4-DADDB9F7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BB6101-B3B1-90FC-C32E-D66BE455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3434-9BD2-4007-BE78-B10F42CE7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19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C2E7895-DF7C-B197-85DE-757CAB31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3071-962D-4578-A517-E82DF40A7DA0}" type="datetimeFigureOut">
              <a:rPr lang="fr-FR" smtClean="0"/>
              <a:t>30/06/2024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43427E-DE9C-2567-7953-C7C91B5C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0AB5E9-2A27-DA8A-4679-0ADEBE01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3434-9BD2-4007-BE78-B10F42CE7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64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F1249-AFB8-3323-23BF-152F4D308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4B636D-AD8A-5EAE-561F-CAACE881B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9E957C-B445-9C70-0E22-CAE478FE1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C55182-E980-FF4D-454F-0FC0BE43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3071-962D-4578-A517-E82DF40A7DA0}" type="datetimeFigureOut">
              <a:rPr lang="fr-FR" smtClean="0"/>
              <a:t>30/06/2024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9C3B07-28C6-D5B6-E275-E7A18A2F8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424EE8-CC25-A474-B925-8EE84A06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3434-9BD2-4007-BE78-B10F42CE7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46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EB0A9-CF1A-C286-9899-F4D11CDD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BAB440-6B50-67E4-626B-CF0BA5577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108F73-D809-947A-E773-B1922B3F7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A74D91-9BD0-9CDC-C73C-B3A60DB4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3071-962D-4578-A517-E82DF40A7DA0}" type="datetimeFigureOut">
              <a:rPr lang="fr-FR" smtClean="0"/>
              <a:t>30/06/2024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3FE4A0-D4EF-B029-8340-77569AC8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934BA5-D5EB-A497-4161-E9DCBA03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3434-9BD2-4007-BE78-B10F42CE7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38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CD150C-0243-11C4-04A7-B78838F6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3FD181-54A0-AF6F-C4F1-7E9ADAA73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26D8CC-69C6-DC9F-6333-8F9C3C25F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C53071-962D-4578-A517-E82DF40A7DA0}" type="datetimeFigureOut">
              <a:rPr lang="fr-FR" smtClean="0"/>
              <a:t>30/06/2024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32E559-ED2E-856B-FEAF-343DFDE93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184B7F-C25B-4F32-6172-1163A54B6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693434-9BD2-4007-BE78-B10F42CE7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98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Panda" TargetMode="External"/><Relationship Id="rId2" Type="http://schemas.openxmlformats.org/officeDocument/2006/relationships/hyperlink" Target="http://www.panda.fr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428BD7-5606-FF05-105E-00C7C3DE6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b="1" dirty="0">
                <a:latin typeface="+mn-lt"/>
              </a:rPr>
              <a:t>PANDA</a:t>
            </a:r>
            <a:br>
              <a:rPr lang="fr-FR" b="1" dirty="0">
                <a:latin typeface="+mn-lt"/>
              </a:rPr>
            </a:br>
            <a:r>
              <a:rPr lang="fr-FR" b="1" dirty="0">
                <a:latin typeface="+mn-lt"/>
              </a:rPr>
              <a:t> 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7F30AB37-3D5A-F43B-F96C-6908C6454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111847"/>
            <a:ext cx="5334931" cy="2189214"/>
          </a:xfrm>
        </p:spPr>
        <p:txBody>
          <a:bodyPr>
            <a:normAutofit/>
          </a:bodyPr>
          <a:lstStyle/>
          <a:p>
            <a:r>
              <a:rPr lang="fr-FR" sz="3600" dirty="0"/>
              <a:t>Ivan Ignatiev</a:t>
            </a:r>
          </a:p>
        </p:txBody>
      </p:sp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6" name="Freeform: Shape 104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8" name="Freeform: Shape 104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Photo libre de droit de Adorable Ours Panda Lescalade Dans Un Arbre banque  d'images et plus d'images libres de droit de Panda - Mammifère terrestre -  Panda - Mammifère terrestre, Faune, Animaux">
            <a:extLst>
              <a:ext uri="{FF2B5EF4-FFF2-40B4-BE49-F238E27FC236}">
                <a16:creationId xmlns:a16="http://schemas.microsoft.com/office/drawing/2014/main" id="{B6013EB1-B9E6-3C48-53B5-B77DFCF23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530528" y="386975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8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D30F8F-8153-59A4-50A5-1E11DEFA0D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Sources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FC2AAD-BE54-3AFC-D33B-46C583C4C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>
                <a:hlinkClick r:id="rId2"/>
              </a:rPr>
              <a:t>www.panda.fr</a:t>
            </a:r>
            <a:endParaRPr lang="fr-FR" dirty="0"/>
          </a:p>
          <a:p>
            <a:r>
              <a:rPr lang="fr-FR" dirty="0">
                <a:hlinkClick r:id="rId3"/>
              </a:rPr>
              <a:t>https://fr.wikipedia.org/wiki/Panda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66E0B5-B909-1091-5D1D-0B6E604A9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314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3C58F98-52DA-68F0-D74A-AA7A2A81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Sommaire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Espace réservé du contenu 2">
            <a:extLst>
              <a:ext uri="{FF2B5EF4-FFF2-40B4-BE49-F238E27FC236}">
                <a16:creationId xmlns:a16="http://schemas.microsoft.com/office/drawing/2014/main" id="{5CAFA803-5535-2539-53D1-BB3A43F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676" y="591009"/>
            <a:ext cx="5257799" cy="488935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r>
              <a:rPr lang="fr-FR" dirty="0"/>
              <a:t>Qui sont-ils?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D’où viennent-ils ? </a:t>
            </a:r>
          </a:p>
          <a:p>
            <a:endParaRPr lang="fr-FR" dirty="0"/>
          </a:p>
          <a:p>
            <a:r>
              <a:rPr lang="fr-FR" dirty="0"/>
              <a:t>Que mangent-ils ? </a:t>
            </a:r>
          </a:p>
          <a:p>
            <a:endParaRPr lang="fr-FR" dirty="0"/>
          </a:p>
          <a:p>
            <a:r>
              <a:rPr lang="fr-FR" dirty="0"/>
              <a:t>Comment se reproduisent-ils?</a:t>
            </a:r>
          </a:p>
          <a:p>
            <a:endParaRPr lang="fr-FR" dirty="0"/>
          </a:p>
          <a:p>
            <a:r>
              <a:rPr lang="fr-FR" dirty="0"/>
              <a:t>Comment les protéger?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5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332A4-427A-8606-53AF-45DECDB771B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Panda: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6BB6F6-D756-B31F-D60E-634C673AA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684" y="1690688"/>
            <a:ext cx="5796516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  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21B190-FCC0-C8F8-8BE9-353F07845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80" y="1690688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Mammifère de la famille des Ursidés </a:t>
            </a:r>
          </a:p>
          <a:p>
            <a:endParaRPr lang="fr-FR" dirty="0"/>
          </a:p>
          <a:p>
            <a:r>
              <a:rPr lang="fr-FR" dirty="0"/>
              <a:t>Il a six doigts </a:t>
            </a:r>
          </a:p>
          <a:p>
            <a:endParaRPr lang="fr-FR" dirty="0"/>
          </a:p>
          <a:p>
            <a:r>
              <a:rPr lang="fr-FR" dirty="0"/>
              <a:t>Il pèse 80 à 125 kg </a:t>
            </a:r>
          </a:p>
          <a:p>
            <a:endParaRPr lang="fr-FR" dirty="0"/>
          </a:p>
          <a:p>
            <a:r>
              <a:rPr lang="fr-FR" dirty="0"/>
              <a:t>Il mesure 1,50 à 1,80 m en longueur </a:t>
            </a:r>
          </a:p>
          <a:p>
            <a:endParaRPr lang="fr-FR" dirty="0"/>
          </a:p>
          <a:p>
            <a:r>
              <a:rPr lang="fr-FR" dirty="0"/>
              <a:t>Il a 42  dents </a:t>
            </a:r>
          </a:p>
          <a:p>
            <a:endParaRPr lang="fr-FR" dirty="0"/>
          </a:p>
          <a:p>
            <a:r>
              <a:rPr lang="fr-FR" dirty="0"/>
              <a:t>Il vit 20 à 25 ans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6375CD-7F79-AEDA-516C-48DDAC138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420" y="663575"/>
            <a:ext cx="58293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5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2EECEEA-8408-B409-648A-4C3D1E2D7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D’où vient le panda?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CF53EB4-4B93-36DD-15EF-83ADCC4ACE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Montagnes en Chine centrale </a:t>
            </a:r>
          </a:p>
          <a:p>
            <a:endParaRPr lang="fr-FR" dirty="0"/>
          </a:p>
          <a:p>
            <a:r>
              <a:rPr lang="fr-FR" dirty="0"/>
              <a:t>Les forêts de bambou à 1200 et 3400 mètres</a:t>
            </a:r>
          </a:p>
          <a:p>
            <a:endParaRPr lang="fr-FR" dirty="0"/>
          </a:p>
          <a:p>
            <a:r>
              <a:rPr lang="fr-FR" dirty="0"/>
              <a:t>Climat humide  </a:t>
            </a:r>
          </a:p>
        </p:txBody>
      </p:sp>
      <p:pic>
        <p:nvPicPr>
          <p:cNvPr id="2058" name="Picture 10" descr="Sur les terres des pandas - Jardin de Chine">
            <a:extLst>
              <a:ext uri="{FF2B5EF4-FFF2-40B4-BE49-F238E27FC236}">
                <a16:creationId xmlns:a16="http://schemas.microsoft.com/office/drawing/2014/main" id="{45110D7F-A738-E2FF-F913-BD9F580572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18" y="1488400"/>
            <a:ext cx="5181600" cy="38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6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95AC9-3E68-B089-1AB9-0D72BC734E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Que mangent les pandas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E2ACE-9F2C-4E37-8969-3E32BDA1FA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Ils sont carnivores végétarien et ils mangent le bambou </a:t>
            </a:r>
          </a:p>
          <a:p>
            <a:endParaRPr lang="fr-FR" dirty="0"/>
          </a:p>
          <a:p>
            <a:r>
              <a:rPr lang="fr-FR" dirty="0"/>
              <a:t>Plantes </a:t>
            </a:r>
          </a:p>
          <a:p>
            <a:r>
              <a:rPr lang="fr-FR" dirty="0"/>
              <a:t>Ils se nourrissent 14 heures par jour</a:t>
            </a:r>
          </a:p>
        </p:txBody>
      </p:sp>
      <p:pic>
        <p:nvPicPr>
          <p:cNvPr id="5" name="Espace réservé du contenu 11">
            <a:extLst>
              <a:ext uri="{FF2B5EF4-FFF2-40B4-BE49-F238E27FC236}">
                <a16:creationId xmlns:a16="http://schemas.microsoft.com/office/drawing/2014/main" id="{71475EC7-E399-5B1C-0802-D407C38339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20126"/>
            <a:ext cx="5181600" cy="296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5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Noms des bébés panda : à vous de voter ! | ZooParc de Beauval">
            <a:extLst>
              <a:ext uri="{FF2B5EF4-FFF2-40B4-BE49-F238E27FC236}">
                <a16:creationId xmlns:a16="http://schemas.microsoft.com/office/drawing/2014/main" id="{FAFFA3EE-9B89-3DFB-A09D-2AE561A5CA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r="28917" b="-1"/>
          <a:stretch/>
        </p:blipFill>
        <p:spPr bwMode="auto">
          <a:xfrm>
            <a:off x="858284" y="1165109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E98894-17BC-CA4F-A41F-78CA814FE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44272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Comment se reproduisent les pandas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AD7CD3-0291-EB0C-D9F4-B981C84DB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7048" y="1904772"/>
            <a:ext cx="5721484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Leur</a:t>
            </a:r>
            <a:r>
              <a:rPr lang="en-US" dirty="0"/>
              <a:t> reproduction </a:t>
            </a:r>
            <a:r>
              <a:rPr lang="en-US" dirty="0" err="1"/>
              <a:t>est</a:t>
            </a:r>
            <a:r>
              <a:rPr lang="en-US" dirty="0"/>
              <a:t> difficile </a:t>
            </a:r>
          </a:p>
          <a:p>
            <a:endParaRPr lang="en-US" dirty="0"/>
          </a:p>
          <a:p>
            <a:r>
              <a:rPr lang="en-US" dirty="0"/>
              <a:t>Gestation de cinq </a:t>
            </a:r>
            <a:r>
              <a:rPr lang="en-US" dirty="0" err="1"/>
              <a:t>mois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Bébés</a:t>
            </a:r>
            <a:r>
              <a:rPr lang="en-US" dirty="0"/>
              <a:t> pandas </a:t>
            </a:r>
            <a:r>
              <a:rPr lang="en-US" dirty="0" err="1"/>
              <a:t>pèsent</a:t>
            </a:r>
            <a:r>
              <a:rPr lang="en-US" dirty="0"/>
              <a:t> 100 g </a:t>
            </a:r>
          </a:p>
        </p:txBody>
      </p:sp>
    </p:spTree>
    <p:extLst>
      <p:ext uri="{BB962C8B-B14F-4D97-AF65-F5344CB8AC3E}">
        <p14:creationId xmlns:p14="http://schemas.microsoft.com/office/powerpoint/2010/main" val="160745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AE002-C27F-67FC-015A-68B9572D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protéger les pandas?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BE3EE6-66FA-867F-C6A7-A46BF47A21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dirty="0"/>
              <a:t>C’est une espèce en danger - sur la liste rouge de l’Union internationale pour la conservation de la nature </a:t>
            </a:r>
          </a:p>
          <a:p>
            <a:endParaRPr lang="fr-FR" dirty="0"/>
          </a:p>
          <a:p>
            <a:r>
              <a:rPr lang="fr-FR" dirty="0"/>
              <a:t>Protéger leur habitat naturel  - créer des réserves </a:t>
            </a:r>
          </a:p>
          <a:p>
            <a:endParaRPr lang="fr-FR" dirty="0"/>
          </a:p>
          <a:p>
            <a:r>
              <a:rPr lang="fr-FR" dirty="0"/>
              <a:t>Sensibiliser le public à l’importance de leur préservation</a:t>
            </a:r>
          </a:p>
        </p:txBody>
      </p:sp>
      <p:pic>
        <p:nvPicPr>
          <p:cNvPr id="5122" name="Picture 2" descr="Signe Du Panda Avec Le C?ur - L'idée De L'affiche Pour La Protection Des  Animaux. Ne Vous Inquiétez Pas - Pandas D'amour. Clip Art Libres De Droits,  Svg, Vecteurs Et Illustration. Image">
            <a:extLst>
              <a:ext uri="{FF2B5EF4-FFF2-40B4-BE49-F238E27FC236}">
                <a16:creationId xmlns:a16="http://schemas.microsoft.com/office/drawing/2014/main" id="{D5AA4FF8-79D2-1AD1-5CBC-CB16B09B60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06" y="16906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ave Panda Logo Design Protection Wild : image vectorielle de stock (libre  de droits) 1100496944 | Shutterstock">
            <a:extLst>
              <a:ext uri="{FF2B5EF4-FFF2-40B4-BE49-F238E27FC236}">
                <a16:creationId xmlns:a16="http://schemas.microsoft.com/office/drawing/2014/main" id="{7FA3577A-4F33-9B00-93CB-065DB13D9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08" y="3954433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WWF logo and symbol, meaning, history, PNG, brand">
            <a:extLst>
              <a:ext uri="{FF2B5EF4-FFF2-40B4-BE49-F238E27FC236}">
                <a16:creationId xmlns:a16="http://schemas.microsoft.com/office/drawing/2014/main" id="{98825841-34A4-9AA9-9137-4888B85C8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138" y="3309620"/>
            <a:ext cx="1704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6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07EEB-FDA4-5EC2-0878-C8EA9727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2506662"/>
            <a:ext cx="10515600" cy="1325563"/>
          </a:xfrm>
        </p:spPr>
        <p:txBody>
          <a:bodyPr/>
          <a:lstStyle/>
          <a:p>
            <a:r>
              <a:rPr lang="fr-FR" dirty="0"/>
              <a:t>MERCI POUR VOTRE ECOUTE!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84DFDC-E12D-C081-BF97-D1D347356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6868160" y="402113"/>
            <a:ext cx="5181600" cy="435133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4B5388-A748-D64C-5663-D04B09F0F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6125" y="1347713"/>
            <a:ext cx="5181600" cy="4351338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73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566C7-4491-F7D9-7A79-0AE839510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C2EE57-0E15-69C5-3AD6-32AF430B4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Où habite le panda?</a:t>
            </a:r>
          </a:p>
          <a:p>
            <a:endParaRPr lang="fr-FR" dirty="0"/>
          </a:p>
          <a:p>
            <a:r>
              <a:rPr lang="fr-FR" dirty="0"/>
              <a:t>Que mange le panda? </a:t>
            </a:r>
          </a:p>
          <a:p>
            <a:endParaRPr lang="fr-FR" dirty="0"/>
          </a:p>
          <a:p>
            <a:r>
              <a:rPr lang="fr-FR" dirty="0"/>
              <a:t>Combien de doigts a-t –il?</a:t>
            </a:r>
          </a:p>
          <a:p>
            <a:endParaRPr lang="fr-FR" dirty="0"/>
          </a:p>
          <a:p>
            <a:r>
              <a:rPr lang="fr-FR" dirty="0"/>
              <a:t>Combien de mois dure la gestation des pandas?  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0088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211</Words>
  <Application>Microsoft Office PowerPoint</Application>
  <PresentationFormat>Grand écran</PresentationFormat>
  <Paragraphs>70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Thème Office</vt:lpstr>
      <vt:lpstr>PANDA  </vt:lpstr>
      <vt:lpstr>Sommaire</vt:lpstr>
      <vt:lpstr>Panda: </vt:lpstr>
      <vt:lpstr>D’où vient le panda? </vt:lpstr>
      <vt:lpstr>Que mangent les pandas ? </vt:lpstr>
      <vt:lpstr>Comment se reproduisent les pandas ? </vt:lpstr>
      <vt:lpstr>Comment protéger les pandas? </vt:lpstr>
      <vt:lpstr>MERCI POUR VOTRE ECOUTE!</vt:lpstr>
      <vt:lpstr>QUIZZ</vt:lpstr>
      <vt:lpstr>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 B</dc:creator>
  <cp:lastModifiedBy>Vincent Brosseau</cp:lastModifiedBy>
  <cp:revision>40</cp:revision>
  <dcterms:created xsi:type="dcterms:W3CDTF">2024-06-02T19:16:29Z</dcterms:created>
  <dcterms:modified xsi:type="dcterms:W3CDTF">2024-06-30T16:02:11Z</dcterms:modified>
</cp:coreProperties>
</file>