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249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4580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41421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721111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12647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04107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74846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444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155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602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247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45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1715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39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24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267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978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BE451C3-0FF4-47C4-B829-773ADF60F88C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6077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174548-5BD7-C741-CD5C-A73D0BF4F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6324" y="724394"/>
            <a:ext cx="9440034" cy="1828801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John Fitzgerald Kennedy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BC62B21-FE10-8572-9236-4BB4E588C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634" y="1217103"/>
            <a:ext cx="11536878" cy="2583762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FFFFFF"/>
                </a:solidFill>
              </a:rPr>
              <a:t>Un assassinat brutal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7ECE9F-2B7F-FBB0-F959-545DAD8A2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205" y="2006931"/>
            <a:ext cx="3783589" cy="37835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89BCA6C-FEDA-63CA-5834-141D618770EA}"/>
              </a:ext>
            </a:extLst>
          </p:cNvPr>
          <p:cNvSpPr txBox="1"/>
          <p:nvPr/>
        </p:nvSpPr>
        <p:spPr>
          <a:xfrm>
            <a:off x="7987794" y="6395682"/>
            <a:ext cx="427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Maxime Kuntzmann – CM1A – 09/2022</a:t>
            </a:r>
          </a:p>
        </p:txBody>
      </p:sp>
    </p:spTree>
    <p:extLst>
      <p:ext uri="{BB962C8B-B14F-4D97-AF65-F5344CB8AC3E}">
        <p14:creationId xmlns:p14="http://schemas.microsoft.com/office/powerpoint/2010/main" val="21632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CB9868-4424-6D3F-57B2-52740BD99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Chronologie des évènements (2)</a:t>
            </a:r>
            <a:br>
              <a:rPr lang="fr-FR" dirty="0"/>
            </a:br>
            <a:r>
              <a:rPr lang="fr-FR" dirty="0"/>
              <a:t> Vendredi 22/11/1963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E46A48-1EE2-7C1C-12B6-DC666F036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52823"/>
            <a:ext cx="5528569" cy="4058751"/>
          </a:xfrm>
        </p:spPr>
        <p:txBody>
          <a:bodyPr/>
          <a:lstStyle/>
          <a:p>
            <a:r>
              <a:rPr lang="fr-FR" dirty="0"/>
              <a:t>13h30 : annonce officielle de la mort de JFK</a:t>
            </a:r>
          </a:p>
          <a:p>
            <a:r>
              <a:rPr lang="fr-FR" dirty="0"/>
              <a:t>13h50 : Lee Harvey Oswald est arrêté</a:t>
            </a:r>
          </a:p>
          <a:p>
            <a:r>
              <a:rPr lang="fr-FR" dirty="0"/>
              <a:t>14h08 : le corps du Président Kennedy et Jacqueline Kennedy quittent l’hôpital pour l’aéroport</a:t>
            </a:r>
          </a:p>
          <a:p>
            <a:r>
              <a:rPr lang="fr-FR" dirty="0"/>
              <a:t>14h20 : on interroge le suspect au siège de la police de Dallas</a:t>
            </a:r>
          </a:p>
          <a:p>
            <a:r>
              <a:rPr lang="fr-FR" dirty="0"/>
              <a:t>14h38 : Lyndon Baines Johnson prête serment à bord de Air Force One et devient le 36</a:t>
            </a:r>
            <a:r>
              <a:rPr lang="fr-FR" baseline="30000" dirty="0"/>
              <a:t>ème </a:t>
            </a:r>
            <a:r>
              <a:rPr lang="fr-FR" dirty="0"/>
              <a:t>Président des Etats-Unis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44F688-B78B-E27E-2BEB-CD78BDA25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270" y="1828799"/>
            <a:ext cx="4215901" cy="22303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E3A0172-3B04-92FA-1421-8CAFA834B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270" y="4194340"/>
            <a:ext cx="4234851" cy="266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03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DFE2A-3CF2-F0E5-087D-18325C22F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Chronologie des évènements (3)</a:t>
            </a:r>
            <a:br>
              <a:rPr lang="fr-FR" dirty="0"/>
            </a:br>
            <a:r>
              <a:rPr lang="fr-FR" dirty="0"/>
              <a:t> Samedi 23/11/1963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557990-F16F-25D8-4546-4D7E28137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979404"/>
            <a:ext cx="10353762" cy="4058751"/>
          </a:xfrm>
        </p:spPr>
        <p:txBody>
          <a:bodyPr/>
          <a:lstStyle/>
          <a:p>
            <a:pPr marL="36900" indent="0">
              <a:buNone/>
            </a:pPr>
            <a:r>
              <a:rPr lang="fr-FR" dirty="0"/>
              <a:t>1h30 : LHO est accusé du meurtre de JFK</a:t>
            </a:r>
          </a:p>
          <a:p>
            <a:pPr marL="36900" indent="0">
              <a:buNone/>
            </a:pPr>
            <a:r>
              <a:rPr lang="fr-FR" dirty="0"/>
              <a:t>4h00 : on identifie que le fusil retrouvé appartient à LHO</a:t>
            </a:r>
          </a:p>
          <a:p>
            <a:pPr marL="3690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E5F6AB-0308-95AA-6AC8-A87025A0A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927" y="1348706"/>
            <a:ext cx="2324811" cy="524803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700016-C309-A334-28A7-BFAAC4003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937" y="3718633"/>
            <a:ext cx="5863318" cy="198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42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132D5B-091E-43A8-0EE2-4490CC4E0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Chronologie des évènements (4)</a:t>
            </a:r>
            <a:br>
              <a:rPr lang="fr-FR" dirty="0"/>
            </a:br>
            <a:r>
              <a:rPr lang="fr-FR" dirty="0"/>
              <a:t> Dimanche 24/11/1963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2B8710-9E9B-32FF-D493-2F98B3F6E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11h21 : lors du transfert vers la prison, LHO se fait tirer dessus et meurt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F37C78-40A3-C6D3-7CA1-6DAF60C99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176" y="2614860"/>
            <a:ext cx="49530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9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B4AAE8-E2BB-89E8-BE34-A62EB1714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Chronologie des évènements (5)</a:t>
            </a:r>
            <a:br>
              <a:rPr lang="fr-FR" dirty="0"/>
            </a:br>
            <a:r>
              <a:rPr lang="fr-FR" dirty="0"/>
              <a:t> Lundi 25/11/1963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C7C188-04C2-7A7D-2087-6466AC7F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242" y="2071570"/>
            <a:ext cx="10353762" cy="4058751"/>
          </a:xfrm>
        </p:spPr>
        <p:txBody>
          <a:bodyPr/>
          <a:lstStyle/>
          <a:p>
            <a:r>
              <a:rPr lang="fr-FR" dirty="0"/>
              <a:t>10h30-12h30 : funérailles du Président Kennedy</a:t>
            </a:r>
          </a:p>
          <a:p>
            <a:r>
              <a:rPr lang="fr-FR" dirty="0"/>
              <a:t>John-John le salue, il avait 3 ans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DB21BF-4504-6460-929A-EF38A65EF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101" y="1921824"/>
            <a:ext cx="1962685" cy="435824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90AB7B0-9025-DBC8-E3AA-E61AAE6F1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95" y="3484975"/>
            <a:ext cx="2492840" cy="25348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47417E2-CBB5-5F29-BE61-8D24A97B8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405" y="3588822"/>
            <a:ext cx="47339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93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D90DD6-1E35-F6DE-7C3A-85EB39EDF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441" y="467096"/>
            <a:ext cx="5700761" cy="970450"/>
          </a:xfrm>
        </p:spPr>
        <p:txBody>
          <a:bodyPr>
            <a:normAutofit fontScale="90000"/>
          </a:bodyPr>
          <a:lstStyle/>
          <a:p>
            <a:r>
              <a:rPr lang="fr-FR" dirty="0"/>
              <a:t>Une maquette pour mieux comprendre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7D906F8-B1CB-E39B-D733-DCE595A0F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347" y="1971304"/>
            <a:ext cx="7023064" cy="3617942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0D407D-AA55-01E3-9E54-25BF52C31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006" y="380010"/>
            <a:ext cx="2786046" cy="61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67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8353EA-E9AB-7C7F-6A3C-484791B26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L’affiche de campagne de l’époque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51B2185-7A5F-4A87-26E8-CD2C9A9DA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5549" y="1684545"/>
            <a:ext cx="8919421" cy="4563856"/>
          </a:xfrm>
        </p:spPr>
      </p:pic>
    </p:spTree>
    <p:extLst>
      <p:ext uri="{BB962C8B-B14F-4D97-AF65-F5344CB8AC3E}">
        <p14:creationId xmlns:p14="http://schemas.microsoft.com/office/powerpoint/2010/main" val="2409230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C2E90A-14E6-4B92-F0FF-DF8955DA7D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157" y="1594320"/>
            <a:ext cx="6749367" cy="1828801"/>
          </a:xfrm>
        </p:spPr>
        <p:txBody>
          <a:bodyPr>
            <a:normAutofit fontScale="90000"/>
          </a:bodyPr>
          <a:lstStyle/>
          <a:p>
            <a:r>
              <a:rPr lang="fr-FR" dirty="0"/>
              <a:t>La Place Commémorative</a:t>
            </a:r>
            <a:br>
              <a:rPr lang="fr-FR" dirty="0"/>
            </a:br>
            <a:r>
              <a:rPr lang="fr-FR" dirty="0"/>
              <a:t>John F. Kennedy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53D3DF5-985D-93DC-5CBA-B0D5F979FA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22AFDC-287D-77BE-B710-8DFE499E5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283" y="626935"/>
            <a:ext cx="2936776" cy="559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5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C4EC21-4DB0-F20B-A058-3E2AC79E6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581575"/>
            <a:ext cx="10353762" cy="970450"/>
          </a:xfrm>
        </p:spPr>
        <p:txBody>
          <a:bodyPr/>
          <a:lstStyle/>
          <a:p>
            <a:r>
              <a:rPr lang="fr-FR" dirty="0"/>
              <a:t>John Fitzgerald Kennedy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40D5E3-DE5F-B5BD-CAEB-A02FDDDEB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209244"/>
            <a:ext cx="10353762" cy="3581956"/>
          </a:xfrm>
        </p:spPr>
        <p:txBody>
          <a:bodyPr/>
          <a:lstStyle/>
          <a:p>
            <a:r>
              <a:rPr lang="fr-FR" dirty="0"/>
              <a:t>Homme politique américain</a:t>
            </a:r>
          </a:p>
          <a:p>
            <a:endParaRPr lang="fr-FR" dirty="0"/>
          </a:p>
          <a:p>
            <a:r>
              <a:rPr lang="fr-FR" dirty="0"/>
              <a:t>35</a:t>
            </a:r>
            <a:r>
              <a:rPr lang="fr-FR" baseline="30000" dirty="0"/>
              <a:t>ème</a:t>
            </a:r>
            <a:r>
              <a:rPr lang="fr-FR" dirty="0"/>
              <a:t> Président des USA</a:t>
            </a:r>
          </a:p>
          <a:p>
            <a:endParaRPr lang="fr-FR" dirty="0"/>
          </a:p>
          <a:p>
            <a:r>
              <a:rPr lang="fr-FR" dirty="0"/>
              <a:t>Assassiné le 22 novembre 1963 (il y a 59 ans)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34DD195-41BE-47D4-9B86-1BB1A71532AD}"/>
              </a:ext>
            </a:extLst>
          </p:cNvPr>
          <p:cNvSpPr txBox="1">
            <a:spLocks/>
          </p:cNvSpPr>
          <p:nvPr/>
        </p:nvSpPr>
        <p:spPr>
          <a:xfrm>
            <a:off x="913795" y="581575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>
                <a:solidFill>
                  <a:srgbClr val="FF0000"/>
                </a:solidFill>
              </a:rPr>
              <a:t>J</a:t>
            </a:r>
            <a:r>
              <a:rPr lang="fr-FR" dirty="0"/>
              <a:t>ohn </a:t>
            </a:r>
            <a:r>
              <a:rPr lang="fr-FR" dirty="0">
                <a:solidFill>
                  <a:srgbClr val="FF0000"/>
                </a:solidFill>
              </a:rPr>
              <a:t>F</a:t>
            </a:r>
            <a:r>
              <a:rPr lang="fr-FR" dirty="0"/>
              <a:t>itzgerald </a:t>
            </a:r>
            <a:r>
              <a:rPr lang="fr-FR" dirty="0">
                <a:solidFill>
                  <a:srgbClr val="FF0000"/>
                </a:solidFill>
              </a:rPr>
              <a:t>K</a:t>
            </a:r>
            <a:r>
              <a:rPr lang="fr-FR" dirty="0"/>
              <a:t>ennedy</a:t>
            </a:r>
          </a:p>
        </p:txBody>
      </p:sp>
    </p:spTree>
    <p:extLst>
      <p:ext uri="{BB962C8B-B14F-4D97-AF65-F5344CB8AC3E}">
        <p14:creationId xmlns:p14="http://schemas.microsoft.com/office/powerpoint/2010/main" val="402996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2A11C9-4546-2837-4DE2-CF93C75FB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Pourquoi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AE3883-711F-8B7B-987B-5CB9F7BF7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934329"/>
            <a:ext cx="5914517" cy="4058751"/>
          </a:xfrm>
        </p:spPr>
        <p:txBody>
          <a:bodyPr/>
          <a:lstStyle/>
          <a:p>
            <a:r>
              <a:rPr lang="fr-FR" dirty="0"/>
              <a:t>J’ai visité Dallas l’été dernier, et c’est la ville où il est mort.</a:t>
            </a:r>
          </a:p>
          <a:p>
            <a:endParaRPr lang="fr-FR" dirty="0"/>
          </a:p>
          <a:p>
            <a:r>
              <a:rPr lang="fr-FR" dirty="0"/>
              <a:t>Je suis allée au Musée du 6th </a:t>
            </a:r>
            <a:r>
              <a:rPr lang="fr-FR" dirty="0" err="1"/>
              <a:t>Floor</a:t>
            </a:r>
            <a:r>
              <a:rPr lang="fr-FR" dirty="0"/>
              <a:t>, l’immeuble est situé à « </a:t>
            </a:r>
            <a:r>
              <a:rPr lang="fr-FR" dirty="0" err="1"/>
              <a:t>Dealey</a:t>
            </a:r>
            <a:r>
              <a:rPr lang="fr-FR" dirty="0"/>
              <a:t> Plaza ».</a:t>
            </a:r>
          </a:p>
          <a:p>
            <a:endParaRPr lang="fr-FR" dirty="0"/>
          </a:p>
          <a:p>
            <a:r>
              <a:rPr lang="fr-FR" dirty="0"/>
              <a:t>C’est exactement là où se situe la scène du crime, là où le tueur (Lee Harvey Oswald) se tenait pour lui tirer dessus.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117FFE1-8782-A6C4-60CB-08AE7333D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570" y="2266430"/>
            <a:ext cx="4120119" cy="313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75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B06AB0-4320-FE64-B356-199F693C6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231" y="229590"/>
            <a:ext cx="10353762" cy="970450"/>
          </a:xfrm>
        </p:spPr>
        <p:txBody>
          <a:bodyPr/>
          <a:lstStyle/>
          <a:p>
            <a:r>
              <a:rPr lang="fr-FR" dirty="0"/>
              <a:t>Qui était-il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122E6C-28CA-023F-2018-5A6D82341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5356376" cy="4058751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Issu d’une famille nombreuse, catholique et riche.</a:t>
            </a:r>
          </a:p>
          <a:p>
            <a:endParaRPr lang="fr-FR" dirty="0"/>
          </a:p>
          <a:p>
            <a:r>
              <a:rPr lang="fr-FR" dirty="0"/>
              <a:t>35</a:t>
            </a:r>
            <a:r>
              <a:rPr lang="fr-FR" baseline="30000" dirty="0"/>
              <a:t>ème</a:t>
            </a:r>
            <a:r>
              <a:rPr lang="fr-FR" dirty="0"/>
              <a:t> Président des USA, le 1</a:t>
            </a:r>
            <a:r>
              <a:rPr lang="fr-FR" baseline="30000" dirty="0"/>
              <a:t>er</a:t>
            </a:r>
            <a:r>
              <a:rPr lang="fr-FR" dirty="0"/>
              <a:t> à être catholique.</a:t>
            </a:r>
          </a:p>
          <a:p>
            <a:endParaRPr lang="fr-FR" dirty="0"/>
          </a:p>
          <a:p>
            <a:r>
              <a:rPr lang="fr-FR" dirty="0"/>
              <a:t>Marié à Jacqueline Lee Bouvier.</a:t>
            </a:r>
          </a:p>
          <a:p>
            <a:endParaRPr lang="fr-FR" dirty="0"/>
          </a:p>
          <a:p>
            <a:r>
              <a:rPr lang="fr-FR" dirty="0"/>
              <a:t>2 enfants : </a:t>
            </a:r>
          </a:p>
          <a:p>
            <a:pPr marL="36900" indent="0">
              <a:buNone/>
            </a:pPr>
            <a:r>
              <a:rPr lang="fr-FR" sz="1700" dirty="0"/>
              <a:t>Caroline (ambassadrice USA en Australie)</a:t>
            </a:r>
          </a:p>
          <a:p>
            <a:pPr marL="36900" indent="0">
              <a:buNone/>
            </a:pPr>
            <a:r>
              <a:rPr lang="fr-FR" sz="1700" dirty="0"/>
              <a:t>John </a:t>
            </a:r>
            <a:r>
              <a:rPr lang="fr-FR" sz="1700" dirty="0" err="1"/>
              <a:t>John</a:t>
            </a:r>
            <a:r>
              <a:rPr lang="fr-FR" sz="1700" dirty="0"/>
              <a:t> (mort tragiquement dans l’avion qu’il pilotait</a:t>
            </a:r>
            <a:r>
              <a:rPr lang="fr-FR" dirty="0"/>
              <a:t>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1AAC76-3326-770C-8B85-7427668A4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782" y="1026726"/>
            <a:ext cx="4521221" cy="27634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86EB174-6AB2-F190-E5E9-EFC3CB225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994" y="4055423"/>
            <a:ext cx="1590009" cy="208146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3D58BB-6B61-58A3-E207-4497F8AE6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166" y="4055423"/>
            <a:ext cx="3505200" cy="208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69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350262-79D0-8E08-50A0-8D96D362B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88015" y="116774"/>
            <a:ext cx="10353762" cy="970450"/>
          </a:xfrm>
        </p:spPr>
        <p:txBody>
          <a:bodyPr/>
          <a:lstStyle/>
          <a:p>
            <a:r>
              <a:rPr lang="fr-FR" dirty="0"/>
              <a:t>Un grand séducteur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FC6BB0-FD20-EB80-7914-601180216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914" y="1399624"/>
            <a:ext cx="5950143" cy="4058751"/>
          </a:xfrm>
        </p:spPr>
        <p:txBody>
          <a:bodyPr/>
          <a:lstStyle/>
          <a:p>
            <a:r>
              <a:rPr lang="fr-FR" dirty="0"/>
              <a:t>On lui prête de nombreuses liaisons</a:t>
            </a:r>
          </a:p>
          <a:p>
            <a:endParaRPr lang="fr-FR" dirty="0"/>
          </a:p>
          <a:p>
            <a:r>
              <a:rPr lang="fr-FR" dirty="0"/>
              <a:t>La plus connue étant avec Marilyn Monroe (anecdote le 19 mai 1962. Elle meurt 3 mois plus tard à Los Angeles)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6915031-281A-2AAB-CB02-106C39E48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389" y="3544785"/>
            <a:ext cx="3201191" cy="29128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4BED09-F72F-2985-B802-FC998CE4A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015" y="178130"/>
            <a:ext cx="3201190" cy="639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82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1CF051-5B1E-D021-DA3F-38519D4E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42" y="-27709"/>
            <a:ext cx="5629509" cy="970450"/>
          </a:xfrm>
        </p:spPr>
        <p:txBody>
          <a:bodyPr/>
          <a:lstStyle/>
          <a:p>
            <a:r>
              <a:rPr lang="fr-FR" dirty="0"/>
              <a:t>Des icônes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1BAC78-F1B8-2F65-B984-ADAEF353F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847" y="942741"/>
            <a:ext cx="7446434" cy="2406102"/>
          </a:xfrm>
        </p:spPr>
        <p:txBody>
          <a:bodyPr>
            <a:normAutofit lnSpcReduction="10000"/>
          </a:bodyPr>
          <a:lstStyle/>
          <a:p>
            <a:r>
              <a:rPr lang="fr-FR" dirty="0"/>
              <a:t>Les Kennedy sont des « marqueurs de leur temps ».</a:t>
            </a:r>
          </a:p>
          <a:p>
            <a:endParaRPr lang="fr-FR" dirty="0"/>
          </a:p>
          <a:p>
            <a:r>
              <a:rPr lang="fr-FR" dirty="0"/>
              <a:t>« Jack &amp; Jacky » sont glamours, les gens les envient.</a:t>
            </a:r>
          </a:p>
          <a:p>
            <a:endParaRPr lang="fr-FR" dirty="0"/>
          </a:p>
          <a:p>
            <a:r>
              <a:rPr lang="fr-FR" dirty="0"/>
              <a:t>Jacqueline Kennedy est devenue une figure de la POP ART grâce à Andy Warhol.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B55140-5A1E-3461-2FA0-05F0FE5F0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096" y="3634913"/>
            <a:ext cx="3437968" cy="30123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56E67E-11EE-04A9-3E5F-CA13158CE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116" y="130260"/>
            <a:ext cx="3487159" cy="353929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8EEF14B-8981-6DE3-E432-B3396B3FD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892" y="3854610"/>
            <a:ext cx="2959105" cy="279268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3B854B5-20D3-F600-893C-75D3B7BA7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384" y="4108862"/>
            <a:ext cx="2538944" cy="172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17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769690-2F57-5DFA-5E1B-B16C76EB0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431470"/>
            <a:ext cx="10353762" cy="970450"/>
          </a:xfrm>
        </p:spPr>
        <p:txBody>
          <a:bodyPr/>
          <a:lstStyle/>
          <a:p>
            <a:r>
              <a:rPr lang="fr-FR" dirty="0"/>
              <a:t>Sa mort enrichit encore plus le mythe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FE91B9-7A93-0530-73B9-D6802AEE9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450" y="1874953"/>
            <a:ext cx="6342028" cy="4058751"/>
          </a:xfrm>
        </p:spPr>
        <p:txBody>
          <a:bodyPr/>
          <a:lstStyle/>
          <a:p>
            <a:pPr marL="36900" indent="0">
              <a:buNone/>
            </a:pPr>
            <a:r>
              <a:rPr lang="fr-FR" dirty="0"/>
              <a:t>Survenue pendant la campagne pour sa réélection</a:t>
            </a:r>
          </a:p>
          <a:p>
            <a:pPr marL="36900" indent="0">
              <a:buNone/>
            </a:pPr>
            <a:endParaRPr lang="fr-FR" dirty="0"/>
          </a:p>
          <a:p>
            <a:pPr marL="36900" indent="0">
              <a:buNone/>
            </a:pPr>
            <a:r>
              <a:rPr lang="fr-FR" dirty="0"/>
              <a:t>Il faut savoir qu’aux Etats-Unis le mandat du Président est de 4 ans (il était alors Président depuis plus de 2 ans et demi).</a:t>
            </a:r>
          </a:p>
          <a:p>
            <a:pPr marL="36900" indent="0">
              <a:buNone/>
            </a:pPr>
            <a:endParaRPr lang="fr-FR" dirty="0"/>
          </a:p>
          <a:p>
            <a:pPr marL="36900" indent="0">
              <a:buNone/>
            </a:pPr>
            <a:r>
              <a:rPr lang="fr-FR" dirty="0"/>
              <a:t>POTUS (</a:t>
            </a:r>
            <a:r>
              <a:rPr lang="fr-FR" dirty="0" err="1">
                <a:solidFill>
                  <a:srgbClr val="FF0000"/>
                </a:solidFill>
              </a:rPr>
              <a:t>P</a:t>
            </a:r>
            <a:r>
              <a:rPr lang="fr-FR" dirty="0" err="1"/>
              <a:t>resident</a:t>
            </a:r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O</a:t>
            </a:r>
            <a:r>
              <a:rPr lang="fr-FR" dirty="0"/>
              <a:t>f </a:t>
            </a:r>
            <a:r>
              <a:rPr lang="fr-FR" dirty="0">
                <a:solidFill>
                  <a:srgbClr val="FF0000"/>
                </a:solidFill>
              </a:rPr>
              <a:t>T</a:t>
            </a:r>
            <a:r>
              <a:rPr lang="fr-FR" dirty="0"/>
              <a:t>he </a:t>
            </a:r>
            <a:r>
              <a:rPr lang="fr-FR" dirty="0">
                <a:solidFill>
                  <a:srgbClr val="FF0000"/>
                </a:solidFill>
              </a:rPr>
              <a:t>U</a:t>
            </a:r>
            <a:r>
              <a:rPr lang="fr-FR" dirty="0"/>
              <a:t>nited </a:t>
            </a:r>
            <a:r>
              <a:rPr lang="fr-FR" dirty="0">
                <a:solidFill>
                  <a:srgbClr val="FF0000"/>
                </a:solidFill>
              </a:rPr>
              <a:t>S</a:t>
            </a:r>
            <a:r>
              <a:rPr lang="fr-FR" dirty="0"/>
              <a:t>tates)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B03DDA6-8045-1ABB-6A95-2074C3266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184" y="1638954"/>
            <a:ext cx="4435135" cy="42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85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1EBEC9-5618-C3EC-8376-35B98401F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94904"/>
            <a:ext cx="10353762" cy="970450"/>
          </a:xfrm>
        </p:spPr>
        <p:txBody>
          <a:bodyPr/>
          <a:lstStyle/>
          <a:p>
            <a:r>
              <a:rPr lang="fr-FR" dirty="0"/>
              <a:t>DALLAS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9116F1-F6DA-1196-4933-2EB7E7ACD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399624"/>
            <a:ext cx="10353762" cy="4058751"/>
          </a:xfrm>
        </p:spPr>
        <p:txBody>
          <a:bodyPr/>
          <a:lstStyle/>
          <a:p>
            <a:r>
              <a:rPr lang="fr-FR" dirty="0"/>
              <a:t>Lors de son voyage au Texas, les Texans étaient très excités et heureux.</a:t>
            </a:r>
          </a:p>
          <a:p>
            <a:endParaRPr lang="fr-FR" dirty="0"/>
          </a:p>
          <a:p>
            <a:r>
              <a:rPr lang="fr-FR" dirty="0"/>
              <a:t>San Antonio : 21/11/1963</a:t>
            </a:r>
          </a:p>
          <a:p>
            <a:r>
              <a:rPr lang="fr-FR" dirty="0"/>
              <a:t>Houston : 21/11/1963</a:t>
            </a:r>
          </a:p>
          <a:p>
            <a:r>
              <a:rPr lang="fr-FR" dirty="0"/>
              <a:t>Fort Worth : 21 et 22/11/1963</a:t>
            </a:r>
          </a:p>
          <a:p>
            <a:r>
              <a:rPr lang="fr-FR" dirty="0"/>
              <a:t>Dallas : 22/11/1963</a:t>
            </a:r>
          </a:p>
          <a:p>
            <a:r>
              <a:rPr lang="fr-FR" i="1" dirty="0"/>
              <a:t>Austin : 22 et 23/11/1963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9F2AD7-0F77-96FE-D18B-87919187C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590" y="2185061"/>
            <a:ext cx="6151620" cy="397229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5AC909-CADC-2209-21AE-22C7A88ED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384" y="4629521"/>
            <a:ext cx="1514475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43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4FB651-36D1-DE96-C6D3-6CCA00194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Chronologie des évènements (1)</a:t>
            </a:r>
            <a:br>
              <a:rPr lang="fr-FR" dirty="0"/>
            </a:br>
            <a:r>
              <a:rPr lang="fr-FR" dirty="0"/>
              <a:t> Vendredi 22/11/1963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ADF34D-4711-63DD-4441-B5A13E52F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847" y="1774012"/>
            <a:ext cx="6401405" cy="2245785"/>
          </a:xfrm>
        </p:spPr>
        <p:txBody>
          <a:bodyPr>
            <a:normAutofit/>
          </a:bodyPr>
          <a:lstStyle/>
          <a:p>
            <a:r>
              <a:rPr lang="fr-FR" dirty="0"/>
              <a:t>8h45 : discours à Fort Worth</a:t>
            </a:r>
          </a:p>
          <a:p>
            <a:r>
              <a:rPr lang="fr-FR" dirty="0"/>
              <a:t>9h-11h : petit déjeuner à la base aérienne militaire</a:t>
            </a:r>
          </a:p>
          <a:p>
            <a:r>
              <a:rPr lang="fr-FR" dirty="0"/>
              <a:t>11h40 : arrivée de Air Force One à l’aéroport de Dallas Love Field</a:t>
            </a:r>
          </a:p>
          <a:p>
            <a:r>
              <a:rPr lang="fr-FR" dirty="0"/>
              <a:t>12h30 : on tire sur JFK à </a:t>
            </a:r>
            <a:r>
              <a:rPr lang="fr-FR" dirty="0" err="1"/>
              <a:t>Dealey</a:t>
            </a:r>
            <a:r>
              <a:rPr lang="fr-FR" dirty="0"/>
              <a:t> Plaza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FF25AF-6512-1FC5-0988-1C65F90F7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7"/>
          <a:stretch/>
        </p:blipFill>
        <p:spPr>
          <a:xfrm>
            <a:off x="7070478" y="2078305"/>
            <a:ext cx="4593675" cy="1757302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B8D81CC-BDB0-E4CF-6885-E0A0D9E534CF}"/>
              </a:ext>
            </a:extLst>
          </p:cNvPr>
          <p:cNvSpPr txBox="1">
            <a:spLocks/>
          </p:cNvSpPr>
          <p:nvPr/>
        </p:nvSpPr>
        <p:spPr>
          <a:xfrm>
            <a:off x="527847" y="3901044"/>
            <a:ext cx="11464251" cy="264129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chemeClr val="tx2"/>
                </a:solidFill>
              </a:rPr>
              <a:t>12h35 : arrivée à l’hôpital </a:t>
            </a:r>
            <a:r>
              <a:rPr lang="fr-FR" sz="2000" dirty="0" err="1">
                <a:solidFill>
                  <a:schemeClr val="tx2"/>
                </a:solidFill>
              </a:rPr>
              <a:t>Parkland</a:t>
            </a:r>
            <a:endParaRPr lang="fr-FR" sz="2000" dirty="0">
              <a:solidFill>
                <a:schemeClr val="tx2"/>
              </a:solidFill>
            </a:endParaRPr>
          </a:p>
          <a:p>
            <a:r>
              <a:rPr lang="fr-FR" sz="2000" dirty="0">
                <a:solidFill>
                  <a:schemeClr val="tx2"/>
                </a:solidFill>
              </a:rPr>
              <a:t>12h45 : la police diffuse la première description du suspect « homme blanc de 30 ans environ, de silhouette élancée, mesurant 5 pieds 10 pouces, armé d’un fusil »</a:t>
            </a:r>
          </a:p>
          <a:p>
            <a:r>
              <a:rPr lang="fr-FR" sz="2000" dirty="0">
                <a:solidFill>
                  <a:schemeClr val="tx2"/>
                </a:solidFill>
              </a:rPr>
              <a:t>13h : les médecins prononcent la mort de JFK</a:t>
            </a:r>
          </a:p>
          <a:p>
            <a:r>
              <a:rPr lang="fr-FR" sz="2000" dirty="0">
                <a:solidFill>
                  <a:schemeClr val="tx2"/>
                </a:solidFill>
              </a:rPr>
              <a:t>13h22 : la police retrouve un fusil caché au 6è étage du dépôt de la bibliothèque</a:t>
            </a:r>
          </a:p>
        </p:txBody>
      </p:sp>
    </p:spTree>
    <p:extLst>
      <p:ext uri="{BB962C8B-B14F-4D97-AF65-F5344CB8AC3E}">
        <p14:creationId xmlns:p14="http://schemas.microsoft.com/office/powerpoint/2010/main" val="1710552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oise">
  <a:themeElements>
    <a:clrScheme name="Ardois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3EC26C"/>
      </a:accent1>
      <a:accent2>
        <a:srgbClr val="B3D463"/>
      </a:accent2>
      <a:accent3>
        <a:srgbClr val="3BBC9D"/>
      </a:accent3>
      <a:accent4>
        <a:srgbClr val="97AF75"/>
      </a:accent4>
      <a:accent5>
        <a:srgbClr val="6BA841"/>
      </a:accent5>
      <a:accent6>
        <a:srgbClr val="79AE90"/>
      </a:accent6>
      <a:hlink>
        <a:srgbClr val="85E4A6"/>
      </a:hlink>
      <a:folHlink>
        <a:srgbClr val="BDF3D0"/>
      </a:folHlink>
    </a:clrScheme>
    <a:fontScheme name="Ardois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ois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43372978-11FE-4814-AC26-BC300187D8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TM04033929[[fn=Ardoise]]</Template>
  <TotalTime>2258</TotalTime>
  <Words>589</Words>
  <Application>Microsoft Office PowerPoint</Application>
  <PresentationFormat>Grand écran</PresentationFormat>
  <Paragraphs>76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9" baseType="lpstr">
      <vt:lpstr>Calisto MT</vt:lpstr>
      <vt:lpstr>Wingdings 2</vt:lpstr>
      <vt:lpstr>Ardoise</vt:lpstr>
      <vt:lpstr>John Fitzgerald Kennedy  </vt:lpstr>
      <vt:lpstr>John Fitzgerald Kennedy</vt:lpstr>
      <vt:lpstr>Pourquoi ?</vt:lpstr>
      <vt:lpstr>Qui était-il ?</vt:lpstr>
      <vt:lpstr>Un grand séducteur</vt:lpstr>
      <vt:lpstr>Des icônes !</vt:lpstr>
      <vt:lpstr>Sa mort enrichit encore plus le mythe</vt:lpstr>
      <vt:lpstr>DALLAS</vt:lpstr>
      <vt:lpstr>Chronologie des évènements (1)  Vendredi 22/11/1963</vt:lpstr>
      <vt:lpstr>Chronologie des évènements (2)  Vendredi 22/11/1963</vt:lpstr>
      <vt:lpstr>Chronologie des évènements (3)  Samedi 23/11/1963</vt:lpstr>
      <vt:lpstr>Chronologie des évènements (4)  Dimanche 24/11/1963</vt:lpstr>
      <vt:lpstr>Chronologie des évènements (5)  Lundi 25/11/1963</vt:lpstr>
      <vt:lpstr>Une maquette pour mieux comprendre</vt:lpstr>
      <vt:lpstr>L’affiche de campagne de l’époque</vt:lpstr>
      <vt:lpstr>La Place Commémorative John F. Kennedy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John Fitzgerald Kennedy</dc:title>
  <dc:creator>Hervé Kuntzmann</dc:creator>
  <cp:lastModifiedBy>Marie-Noelle</cp:lastModifiedBy>
  <cp:revision>9</cp:revision>
  <dcterms:created xsi:type="dcterms:W3CDTF">2022-09-17T14:57:56Z</dcterms:created>
  <dcterms:modified xsi:type="dcterms:W3CDTF">2022-09-21T08:31:58Z</dcterms:modified>
</cp:coreProperties>
</file>