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1pPr>
    <a:lvl2pPr marL="0" marR="0" indent="4572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2pPr>
    <a:lvl3pPr marL="0" marR="0" indent="9144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3pPr>
    <a:lvl4pPr marL="0" marR="0" indent="13716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4pPr>
    <a:lvl5pPr marL="0" marR="0" indent="18288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5pPr>
    <a:lvl6pPr marL="0" marR="0" indent="22860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6pPr>
    <a:lvl7pPr marL="0" marR="0" indent="27432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7pPr>
    <a:lvl8pPr marL="0" marR="0" indent="32004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8pPr>
    <a:lvl9pPr marL="0" marR="0" indent="365760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b="def" i="def"/>
      <a:tcStyle>
        <a:tcBdr/>
        <a:fill>
          <a:solidFill>
            <a:srgbClr val="FFF171"/>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chemeClr val="accent5"/>
          </a:solidFill>
        </a:fill>
      </a:tcStyle>
    </a:band2H>
    <a:firstCol>
      <a:tcTxStyle b="on" i="off">
        <a:font>
          <a:latin typeface="Avenir Next Demi Bold"/>
          <a:ea typeface="Avenir Next Demi Bold"/>
          <a:cs typeface="Avenir Next Demi 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DEEEE"/>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6500" y="12268950"/>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Auteur et date</a:t>
            </a:r>
          </a:p>
        </p:txBody>
      </p:sp>
      <p:sp>
        <p:nvSpPr>
          <p:cNvPr id="12" name="Texte niveau 1…"/>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Sous-titre de la présentation</a:t>
            </a:r>
          </a:p>
          <a:p>
            <a:pPr lvl="1"/>
            <a:r>
              <a:t/>
            </a:r>
          </a:p>
          <a:p>
            <a:pPr lvl="2"/>
            <a:r>
              <a:t/>
            </a:r>
          </a:p>
          <a:p>
            <a:pPr lvl="3"/>
            <a:r>
              <a:t/>
            </a:r>
          </a:p>
          <a:p>
            <a:pPr lvl="4"/>
            <a:r>
              <a:t/>
            </a:r>
          </a:p>
        </p:txBody>
      </p:sp>
      <p:sp>
        <p:nvSpPr>
          <p:cNvPr id="13" name="Titre de la présentation"/>
          <p:cNvSpPr txBox="1"/>
          <p:nvPr>
            <p:ph type="title" hasCustomPrompt="1"/>
          </p:nvPr>
        </p:nvSpPr>
        <p:spPr>
          <a:xfrm>
            <a:off x="1206500" y="2616200"/>
            <a:ext cx="21971004" cy="4648200"/>
          </a:xfrm>
          <a:prstGeom prst="rect">
            <a:avLst/>
          </a:prstGeom>
        </p:spPr>
        <p:txBody>
          <a:bodyPr anchor="b"/>
          <a:lstStyle>
            <a:lvl1pPr defTabSz="355600">
              <a:defRPr spc="-119" sz="12000"/>
            </a:lvl1pPr>
          </a:lstStyle>
          <a:p>
            <a:pPr/>
            <a:r>
              <a:t>Titre de la présentation</a:t>
            </a:r>
          </a:p>
        </p:txBody>
      </p:sp>
      <p:sp>
        <p:nvSpPr>
          <p:cNvPr id="14" name="Numéro de diapositive"/>
          <p:cNvSpPr txBox="1"/>
          <p:nvPr>
            <p:ph type="sldNum" sz="quarter" idx="2"/>
          </p:nvPr>
        </p:nvSpPr>
        <p:spPr>
          <a:xfrm>
            <a:off x="23538179" y="1244548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99" name="Sous-titre de diapositiv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diapositive</a:t>
            </a:r>
          </a:p>
        </p:txBody>
      </p:sp>
      <p:sp>
        <p:nvSpPr>
          <p:cNvPr id="100" name="Titre de diapositive"/>
          <p:cNvSpPr txBox="1"/>
          <p:nvPr>
            <p:ph type="title" hasCustomPrompt="1"/>
          </p:nvPr>
        </p:nvSpPr>
        <p:spPr>
          <a:prstGeom prst="rect">
            <a:avLst/>
          </a:prstGeom>
        </p:spPr>
        <p:txBody>
          <a:bodyPr/>
          <a:lstStyle/>
          <a:p>
            <a:pPr/>
            <a:r>
              <a:t>Titre de diapositive</a:t>
            </a:r>
          </a:p>
        </p:txBody>
      </p:sp>
      <p:sp>
        <p:nvSpPr>
          <p:cNvPr id="10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108" name="Sous-titre de l’ordre du jour"/>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l’ordre du jour</a:t>
            </a:r>
          </a:p>
        </p:txBody>
      </p:sp>
      <p:sp>
        <p:nvSpPr>
          <p:cNvPr id="109" name="Texte niveau 1…"/>
          <p:cNvSpPr txBox="1"/>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pPr/>
            <a:r>
              <a:t>Rubriques de l’ordre du jour</a:t>
            </a:r>
          </a:p>
          <a:p>
            <a:pPr lvl="1"/>
            <a:r>
              <a:t/>
            </a:r>
          </a:p>
          <a:p>
            <a:pPr lvl="2"/>
            <a:r>
              <a:t/>
            </a:r>
          </a:p>
          <a:p>
            <a:pPr lvl="3"/>
            <a:r>
              <a:t/>
            </a:r>
          </a:p>
          <a:p>
            <a:pPr lvl="4"/>
            <a:r>
              <a:t/>
            </a:r>
          </a:p>
        </p:txBody>
      </p:sp>
      <p:sp>
        <p:nvSpPr>
          <p:cNvPr id="110" name="Titre de l’ordre du jour"/>
          <p:cNvSpPr txBox="1"/>
          <p:nvPr>
            <p:ph type="title" hasCustomPrompt="1"/>
          </p:nvPr>
        </p:nvSpPr>
        <p:spPr>
          <a:prstGeom prst="rect">
            <a:avLst/>
          </a:prstGeom>
        </p:spPr>
        <p:txBody>
          <a:bodyPr/>
          <a:lstStyle/>
          <a:p>
            <a:pPr/>
            <a:r>
              <a:t>Titre de l’ordre du jour</a:t>
            </a:r>
          </a:p>
        </p:txBody>
      </p:sp>
      <p:sp>
        <p:nvSpPr>
          <p:cNvPr id="11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Texte niveau 1…"/>
          <p:cNvSpPr txBox="1"/>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pc="-119" sz="12000">
                <a:latin typeface="+mn-lt"/>
                <a:ea typeface="+mn-ea"/>
                <a:cs typeface="+mn-cs"/>
                <a:sym typeface="Produkt Extralight"/>
              </a:defRPr>
            </a:lvl1pPr>
            <a:lvl2pPr marL="0" indent="457200" algn="ctr" defTabSz="2438400">
              <a:lnSpc>
                <a:spcPct val="90000"/>
              </a:lnSpc>
              <a:spcBef>
                <a:spcPts val="0"/>
              </a:spcBef>
              <a:buSzTx/>
              <a:buNone/>
              <a:defRPr spc="-119" sz="12000">
                <a:latin typeface="+mn-lt"/>
                <a:ea typeface="+mn-ea"/>
                <a:cs typeface="+mn-cs"/>
                <a:sym typeface="Produkt Extralight"/>
              </a:defRPr>
            </a:lvl2pPr>
            <a:lvl3pPr marL="0" indent="914400" algn="ctr" defTabSz="2438400">
              <a:lnSpc>
                <a:spcPct val="90000"/>
              </a:lnSpc>
              <a:spcBef>
                <a:spcPts val="0"/>
              </a:spcBef>
              <a:buSzTx/>
              <a:buNone/>
              <a:defRPr spc="-119" sz="12000">
                <a:latin typeface="+mn-lt"/>
                <a:ea typeface="+mn-ea"/>
                <a:cs typeface="+mn-cs"/>
                <a:sym typeface="Produkt Extralight"/>
              </a:defRPr>
            </a:lvl3pPr>
            <a:lvl4pPr marL="0" indent="1371600" algn="ctr" defTabSz="2438400">
              <a:lnSpc>
                <a:spcPct val="90000"/>
              </a:lnSpc>
              <a:spcBef>
                <a:spcPts val="0"/>
              </a:spcBef>
              <a:buSzTx/>
              <a:buNone/>
              <a:defRPr spc="-119" sz="12000">
                <a:latin typeface="+mn-lt"/>
                <a:ea typeface="+mn-ea"/>
                <a:cs typeface="+mn-cs"/>
                <a:sym typeface="Produkt Extralight"/>
              </a:defRPr>
            </a:lvl4pPr>
            <a:lvl5pPr marL="0" indent="1828800" algn="ctr" defTabSz="2438400">
              <a:lnSpc>
                <a:spcPct val="90000"/>
              </a:lnSpc>
              <a:spcBef>
                <a:spcPts val="0"/>
              </a:spcBef>
              <a:buSzTx/>
              <a:buNone/>
              <a:defRPr spc="-119" sz="12000">
                <a:latin typeface="+mn-lt"/>
                <a:ea typeface="+mn-ea"/>
                <a:cs typeface="+mn-cs"/>
                <a:sym typeface="Produkt Extralight"/>
              </a:defRPr>
            </a:lvl5pPr>
          </a:lstStyle>
          <a:p>
            <a:pPr/>
            <a:r>
              <a:t>Déclaration</a:t>
            </a:r>
          </a:p>
          <a:p>
            <a:pPr lvl="1"/>
            <a:r>
              <a:t/>
            </a:r>
          </a:p>
          <a:p>
            <a:pPr lvl="2"/>
            <a:r>
              <a:t/>
            </a:r>
          </a:p>
          <a:p>
            <a:pPr lvl="3"/>
            <a:r>
              <a:t/>
            </a:r>
          </a:p>
          <a:p>
            <a:pPr lvl="4"/>
            <a:r>
              <a:t/>
            </a:r>
          </a:p>
        </p:txBody>
      </p:sp>
      <p:sp>
        <p:nvSpPr>
          <p:cNvPr id="11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exte niveau 1…"/>
          <p:cNvSpPr txBox="1"/>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pc="-1750" sz="35000">
                <a:latin typeface="+mn-lt"/>
                <a:ea typeface="+mn-ea"/>
                <a:cs typeface="+mn-cs"/>
                <a:sym typeface="Produkt Extralight"/>
              </a:defRPr>
            </a:lvl1pPr>
            <a:lvl2pPr marL="0" indent="457200" algn="ctr" defTabSz="2438400">
              <a:lnSpc>
                <a:spcPct val="90000"/>
              </a:lnSpc>
              <a:spcBef>
                <a:spcPts val="0"/>
              </a:spcBef>
              <a:buSzTx/>
              <a:buNone/>
              <a:defRPr spc="-1750" sz="35000">
                <a:latin typeface="+mn-lt"/>
                <a:ea typeface="+mn-ea"/>
                <a:cs typeface="+mn-cs"/>
                <a:sym typeface="Produkt Extralight"/>
              </a:defRPr>
            </a:lvl2pPr>
            <a:lvl3pPr marL="0" indent="914400" algn="ctr" defTabSz="2438400">
              <a:lnSpc>
                <a:spcPct val="90000"/>
              </a:lnSpc>
              <a:spcBef>
                <a:spcPts val="0"/>
              </a:spcBef>
              <a:buSzTx/>
              <a:buNone/>
              <a:defRPr spc="-1750" sz="35000">
                <a:latin typeface="+mn-lt"/>
                <a:ea typeface="+mn-ea"/>
                <a:cs typeface="+mn-cs"/>
                <a:sym typeface="Produkt Extralight"/>
              </a:defRPr>
            </a:lvl3pPr>
            <a:lvl4pPr marL="0" indent="1371600" algn="ctr" defTabSz="2438400">
              <a:lnSpc>
                <a:spcPct val="90000"/>
              </a:lnSpc>
              <a:spcBef>
                <a:spcPts val="0"/>
              </a:spcBef>
              <a:buSzTx/>
              <a:buNone/>
              <a:defRPr spc="-1750" sz="35000">
                <a:latin typeface="+mn-lt"/>
                <a:ea typeface="+mn-ea"/>
                <a:cs typeface="+mn-cs"/>
                <a:sym typeface="Produkt Extralight"/>
              </a:defRPr>
            </a:lvl4pPr>
            <a:lvl5pPr marL="0" indent="1828800" algn="ctr" defTabSz="2438400">
              <a:lnSpc>
                <a:spcPct val="90000"/>
              </a:lnSpc>
              <a:spcBef>
                <a:spcPts val="0"/>
              </a:spcBef>
              <a:buSzTx/>
              <a:buNone/>
              <a:defRPr spc="-1750" sz="35000">
                <a:latin typeface="+mn-lt"/>
                <a:ea typeface="+mn-ea"/>
                <a:cs typeface="+mn-cs"/>
                <a:sym typeface="Produkt Extralight"/>
              </a:defRPr>
            </a:lvl5pPr>
          </a:lstStyle>
          <a:p>
            <a:pPr/>
            <a:r>
              <a:t>100 %</a:t>
            </a:r>
          </a:p>
          <a:p>
            <a:pPr lvl="1"/>
            <a:r>
              <a:t/>
            </a:r>
          </a:p>
          <a:p>
            <a:pPr lvl="2"/>
            <a:r>
              <a:t/>
            </a:r>
          </a:p>
          <a:p>
            <a:pPr lvl="3"/>
            <a:r>
              <a:t/>
            </a:r>
          </a:p>
          <a:p>
            <a:pPr lvl="4"/>
            <a:r>
              <a:t/>
            </a:r>
          </a:p>
        </p:txBody>
      </p:sp>
      <p:sp>
        <p:nvSpPr>
          <p:cNvPr id="127" name="Données clés"/>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Données clés</a:t>
            </a:r>
          </a:p>
        </p:txBody>
      </p:sp>
      <p:sp>
        <p:nvSpPr>
          <p:cNvPr id="12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Attribution</a:t>
            </a:r>
          </a:p>
        </p:txBody>
      </p:sp>
      <p:sp>
        <p:nvSpPr>
          <p:cNvPr id="136" name="Texte niveau 1…"/>
          <p:cNvSpPr txBox="1"/>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pc="-93" sz="9300">
                <a:latin typeface="+mn-lt"/>
                <a:ea typeface="+mn-ea"/>
                <a:cs typeface="+mn-cs"/>
                <a:sym typeface="Produkt Extralight"/>
              </a:defRPr>
            </a:lvl1pPr>
            <a:lvl2pPr marL="254000" indent="203200" defTabSz="2438400">
              <a:lnSpc>
                <a:spcPct val="90000"/>
              </a:lnSpc>
              <a:spcBef>
                <a:spcPts val="0"/>
              </a:spcBef>
              <a:buSzTx/>
              <a:buNone/>
              <a:defRPr spc="-93" sz="9300">
                <a:latin typeface="+mn-lt"/>
                <a:ea typeface="+mn-ea"/>
                <a:cs typeface="+mn-cs"/>
                <a:sym typeface="Produkt Extralight"/>
              </a:defRPr>
            </a:lvl2pPr>
            <a:lvl3pPr marL="254000" indent="660400" defTabSz="2438400">
              <a:lnSpc>
                <a:spcPct val="90000"/>
              </a:lnSpc>
              <a:spcBef>
                <a:spcPts val="0"/>
              </a:spcBef>
              <a:buSzTx/>
              <a:buNone/>
              <a:defRPr spc="-93" sz="9300">
                <a:latin typeface="+mn-lt"/>
                <a:ea typeface="+mn-ea"/>
                <a:cs typeface="+mn-cs"/>
                <a:sym typeface="Produkt Extralight"/>
              </a:defRPr>
            </a:lvl3pPr>
            <a:lvl4pPr marL="254000" indent="1117600" defTabSz="2438400">
              <a:lnSpc>
                <a:spcPct val="90000"/>
              </a:lnSpc>
              <a:spcBef>
                <a:spcPts val="0"/>
              </a:spcBef>
              <a:buSzTx/>
              <a:buNone/>
              <a:defRPr spc="-93" sz="9300">
                <a:latin typeface="+mn-lt"/>
                <a:ea typeface="+mn-ea"/>
                <a:cs typeface="+mn-cs"/>
                <a:sym typeface="Produkt Extralight"/>
              </a:defRPr>
            </a:lvl4pPr>
            <a:lvl5pPr marL="254000" indent="1574800" defTabSz="2438400">
              <a:lnSpc>
                <a:spcPct val="90000"/>
              </a:lnSpc>
              <a:spcBef>
                <a:spcPts val="0"/>
              </a:spcBef>
              <a:buSzTx/>
              <a:buNone/>
              <a:defRPr spc="-93" sz="9300">
                <a:latin typeface="+mn-lt"/>
                <a:ea typeface="+mn-ea"/>
                <a:cs typeface="+mn-cs"/>
                <a:sym typeface="Produkt Extralight"/>
              </a:defRPr>
            </a:lvl5pPr>
          </a:lstStyle>
          <a:p>
            <a:pPr/>
            <a:r>
              <a:t>« Citation notable »</a:t>
            </a:r>
          </a:p>
          <a:p>
            <a:pPr lvl="1"/>
            <a:r>
              <a:t/>
            </a:r>
          </a:p>
          <a:p>
            <a:pPr lvl="2"/>
            <a:r>
              <a:t/>
            </a:r>
          </a:p>
          <a:p>
            <a:pPr lvl="3"/>
            <a:r>
              <a:t/>
            </a:r>
          </a:p>
          <a:p>
            <a:pPr lvl="4"/>
            <a:r>
              <a:t/>
            </a:r>
          </a:p>
        </p:txBody>
      </p:sp>
      <p:sp>
        <p:nvSpPr>
          <p:cNvPr id="13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44" name="Couloir d’un bâtiment en pierre de plein air sous un ciel rose et violet"/>
          <p:cNvSpPr/>
          <p:nvPr>
            <p:ph type="pic" sz="quarter" idx="21"/>
          </p:nvPr>
        </p:nvSpPr>
        <p:spPr>
          <a:xfrm>
            <a:off x="1257300" y="3213100"/>
            <a:ext cx="7289800" cy="7289800"/>
          </a:xfrm>
          <a:prstGeom prst="rect">
            <a:avLst/>
          </a:prstGeom>
        </p:spPr>
        <p:txBody>
          <a:bodyPr lIns="91439" tIns="45719" rIns="91439" bIns="45719">
            <a:noAutofit/>
          </a:bodyPr>
          <a:lstStyle/>
          <a:p>
            <a:pPr/>
          </a:p>
        </p:txBody>
      </p:sp>
      <p:sp>
        <p:nvSpPr>
          <p:cNvPr id="145" name="Gros plan en noir et blanc d’un toit arrondi"/>
          <p:cNvSpPr/>
          <p:nvPr>
            <p:ph type="pic" sz="half" idx="22"/>
          </p:nvPr>
        </p:nvSpPr>
        <p:spPr>
          <a:xfrm>
            <a:off x="6577500" y="3632200"/>
            <a:ext cx="11228999" cy="6451600"/>
          </a:xfrm>
          <a:prstGeom prst="rect">
            <a:avLst/>
          </a:prstGeom>
        </p:spPr>
        <p:txBody>
          <a:bodyPr lIns="91439" tIns="45719" rIns="91439" bIns="45719">
            <a:noAutofit/>
          </a:bodyPr>
          <a:lstStyle/>
          <a:p>
            <a:pPr/>
          </a:p>
        </p:txBody>
      </p:sp>
      <p:sp>
        <p:nvSpPr>
          <p:cNvPr id="146" name="Vue en contre-plongée d’un escalier métallique en spirale"/>
          <p:cNvSpPr/>
          <p:nvPr>
            <p:ph type="pic" sz="quarter" idx="23"/>
          </p:nvPr>
        </p:nvSpPr>
        <p:spPr>
          <a:xfrm>
            <a:off x="14643100" y="3632200"/>
            <a:ext cx="9677400" cy="6451600"/>
          </a:xfrm>
          <a:prstGeom prst="rect">
            <a:avLst/>
          </a:prstGeom>
        </p:spPr>
        <p:txBody>
          <a:bodyPr lIns="91439" tIns="45719" rIns="91439" bIns="45719">
            <a:noAutofit/>
          </a:bodyPr>
          <a:lstStyle/>
          <a:p>
            <a:pPr/>
          </a:p>
        </p:txBody>
      </p:sp>
      <p:sp>
        <p:nvSpPr>
          <p:cNvPr id="14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54" name="Couloir blanc futuriste avec des ombres"/>
          <p:cNvSpPr/>
          <p:nvPr>
            <p:ph type="pic" idx="21"/>
          </p:nvPr>
        </p:nvSpPr>
        <p:spPr>
          <a:xfrm>
            <a:off x="-38100" y="-520700"/>
            <a:ext cx="24447500" cy="14763310"/>
          </a:xfrm>
          <a:prstGeom prst="rect">
            <a:avLst/>
          </a:prstGeom>
        </p:spPr>
        <p:txBody>
          <a:bodyPr lIns="91439" tIns="45719" rIns="91439" bIns="45719">
            <a:noAutofit/>
          </a:bodyPr>
          <a:lstStyle/>
          <a:p>
            <a:pPr/>
          </a:p>
        </p:txBody>
      </p:sp>
      <p:sp>
        <p:nvSpPr>
          <p:cNvPr id="15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bg>
      <p:bgPr>
        <a:solidFill>
          <a:srgbClr val="FFFFFF"/>
        </a:solidFill>
      </p:bgPr>
    </p:bg>
    <p:spTree>
      <p:nvGrpSpPr>
        <p:cNvPr id="1" name=""/>
        <p:cNvGrpSpPr/>
        <p:nvPr/>
      </p:nvGrpSpPr>
      <p:grpSpPr>
        <a:xfrm>
          <a:off x="0" y="0"/>
          <a:ext cx="0" cy="0"/>
          <a:chOff x="0" y="0"/>
          <a:chExt cx="0" cy="0"/>
        </a:xfrm>
      </p:grpSpPr>
      <p:sp>
        <p:nvSpPr>
          <p:cNvPr id="21" name="Arches blanches arrondies sur un sol gris réfléchissant"/>
          <p:cNvSpPr/>
          <p:nvPr>
            <p:ph type="pic" idx="21"/>
          </p:nvPr>
        </p:nvSpPr>
        <p:spPr>
          <a:xfrm>
            <a:off x="-76200" y="-558800"/>
            <a:ext cx="24574500" cy="14839510"/>
          </a:xfrm>
          <a:prstGeom prst="rect">
            <a:avLst/>
          </a:prstGeom>
        </p:spPr>
        <p:txBody>
          <a:bodyPr lIns="91439" tIns="45719" rIns="91439" bIns="45719">
            <a:noAutofit/>
          </a:bodyPr>
          <a:lstStyle/>
          <a:p>
            <a:pPr/>
          </a:p>
        </p:txBody>
      </p:sp>
      <p:sp>
        <p:nvSpPr>
          <p:cNvPr id="22" name="Auteur et date"/>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Auteur et date</a:t>
            </a:r>
          </a:p>
        </p:txBody>
      </p:sp>
      <p:sp>
        <p:nvSpPr>
          <p:cNvPr id="23" name="Texte niveau 1…"/>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Sous-titre de la présentation</a:t>
            </a:r>
          </a:p>
          <a:p>
            <a:pPr lvl="1"/>
            <a:r>
              <a:t/>
            </a:r>
          </a:p>
          <a:p>
            <a:pPr lvl="2"/>
            <a:r>
              <a:t/>
            </a:r>
          </a:p>
          <a:p>
            <a:pPr lvl="3"/>
            <a:r>
              <a:t/>
            </a:r>
          </a:p>
          <a:p>
            <a:pPr lvl="4"/>
            <a:r>
              <a:t/>
            </a:r>
          </a:p>
        </p:txBody>
      </p:sp>
      <p:sp>
        <p:nvSpPr>
          <p:cNvPr id="24" name="Titre de la présentation"/>
          <p:cNvSpPr txBox="1"/>
          <p:nvPr>
            <p:ph type="title" hasCustomPrompt="1"/>
          </p:nvPr>
        </p:nvSpPr>
        <p:spPr>
          <a:xfrm>
            <a:off x="1206500" y="2616200"/>
            <a:ext cx="21971004" cy="4648200"/>
          </a:xfrm>
          <a:prstGeom prst="rect">
            <a:avLst/>
          </a:prstGeom>
        </p:spPr>
        <p:txBody>
          <a:bodyPr anchor="b"/>
          <a:lstStyle>
            <a:lvl1pPr defTabSz="355600">
              <a:defRPr spc="-119" sz="12000"/>
            </a:lvl1pPr>
          </a:lstStyle>
          <a:p>
            <a:pPr/>
            <a:r>
              <a:t>Titre de la présentation</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Vue en contre-plongée d’un grand bâtiment avec des fenêtres en verre laminé"/>
          <p:cNvSpPr/>
          <p:nvPr>
            <p:ph type="pic" idx="21"/>
          </p:nvPr>
        </p:nvSpPr>
        <p:spPr>
          <a:xfrm>
            <a:off x="8140700" y="-1"/>
            <a:ext cx="20574000" cy="13716001"/>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3335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Sous-titre de diapositiv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diapositive</a:t>
            </a:r>
          </a:p>
        </p:txBody>
      </p:sp>
      <p:sp>
        <p:nvSpPr>
          <p:cNvPr id="43" name="Titre de diapositive"/>
          <p:cNvSpPr txBox="1"/>
          <p:nvPr>
            <p:ph type="title" hasCustomPrompt="1"/>
          </p:nvPr>
        </p:nvSpPr>
        <p:spPr>
          <a:prstGeom prst="rect">
            <a:avLst/>
          </a:prstGeom>
        </p:spPr>
        <p:txBody>
          <a:bodyPr/>
          <a:lstStyle/>
          <a:p>
            <a:pPr/>
            <a:r>
              <a:t>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Vue partielle d’un plafond avec des panneaux de bois"/>
          <p:cNvSpPr/>
          <p:nvPr>
            <p:ph type="pic" idx="21"/>
          </p:nvPr>
        </p:nvSpPr>
        <p:spPr>
          <a:xfrm>
            <a:off x="9588500" y="-482600"/>
            <a:ext cx="21513800" cy="14300200"/>
          </a:xfrm>
          <a:prstGeom prst="rect">
            <a:avLst/>
          </a:prstGeom>
        </p:spPr>
        <p:txBody>
          <a:bodyPr lIns="91439" tIns="45719" rIns="91439" bIns="45719">
            <a:noAutofit/>
          </a:bodyPr>
          <a:lstStyle/>
          <a:p>
            <a:pPr/>
          </a:p>
        </p:txBody>
      </p:sp>
      <p:sp>
        <p:nvSpPr>
          <p:cNvPr id="61" name="Sous-titre de diapositive"/>
          <p:cNvSpPr txBox="1"/>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diapositive</a:t>
            </a:r>
          </a:p>
        </p:txBody>
      </p:sp>
      <p:sp>
        <p:nvSpPr>
          <p:cNvPr id="62" name="Titre de diapositive"/>
          <p:cNvSpPr txBox="1"/>
          <p:nvPr>
            <p:ph type="title" hasCustomPrompt="1"/>
          </p:nvPr>
        </p:nvSpPr>
        <p:spPr>
          <a:xfrm>
            <a:off x="1206500" y="635000"/>
            <a:ext cx="9779000" cy="1689100"/>
          </a:xfrm>
          <a:prstGeom prst="rect">
            <a:avLst/>
          </a:prstGeom>
        </p:spPr>
        <p:txBody>
          <a:bodyPr/>
          <a:lstStyle/>
          <a:p>
            <a:pPr/>
            <a:r>
              <a:t>Titre de diapositive</a:t>
            </a:r>
          </a:p>
        </p:txBody>
      </p:sp>
      <p:sp>
        <p:nvSpPr>
          <p:cNvPr id="63" name="Texte niveau 1…"/>
          <p:cNvSpPr txBox="1"/>
          <p:nvPr>
            <p:ph type="body" sz="half" idx="1" hasCustomPrompt="1"/>
          </p:nvPr>
        </p:nvSpPr>
        <p:spPr>
          <a:xfrm>
            <a:off x="1206500" y="4248504"/>
            <a:ext cx="9779000" cy="8256012"/>
          </a:xfrm>
          <a:prstGeom prst="rect">
            <a:avLst/>
          </a:prstGeom>
        </p:spPr>
        <p:txBody>
          <a:bodyPr/>
          <a:lstStyle/>
          <a:p>
            <a:pPr/>
            <a:r>
              <a:t>Texte de puce de diapositive</a:t>
            </a:r>
          </a:p>
          <a:p>
            <a:pPr lvl="1"/>
            <a:r>
              <a:t/>
            </a:r>
          </a:p>
          <a:p>
            <a:pPr lvl="2"/>
            <a:r>
              <a:t/>
            </a:r>
          </a:p>
          <a:p>
            <a:pPr lvl="3"/>
            <a:r>
              <a:t/>
            </a:r>
          </a:p>
          <a:p>
            <a:pPr lvl="4"/>
            <a:r>
              <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vidéo direct, petit">
    <p:spTree>
      <p:nvGrpSpPr>
        <p:cNvPr id="1" name=""/>
        <p:cNvGrpSpPr/>
        <p:nvPr/>
      </p:nvGrpSpPr>
      <p:grpSpPr>
        <a:xfrm>
          <a:off x="0" y="0"/>
          <a:ext cx="0" cy="0"/>
          <a:chOff x="0" y="0"/>
          <a:chExt cx="0" cy="0"/>
        </a:xfrm>
      </p:grpSpPr>
      <p:sp>
        <p:nvSpPr>
          <p:cNvPr id="71" name="Sous-titre de diapositiv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diapositive</a:t>
            </a:r>
          </a:p>
        </p:txBody>
      </p:sp>
      <p:sp>
        <p:nvSpPr>
          <p:cNvPr id="72" name="Titre de diapositive"/>
          <p:cNvSpPr txBox="1"/>
          <p:nvPr>
            <p:ph type="title" hasCustomPrompt="1"/>
          </p:nvPr>
        </p:nvSpPr>
        <p:spPr>
          <a:prstGeom prst="rect">
            <a:avLst/>
          </a:prstGeom>
        </p:spPr>
        <p:txBody>
          <a:bodyPr/>
          <a:lstStyle/>
          <a:p>
            <a:pPr/>
            <a:r>
              <a:t>Titre de diapositive</a:t>
            </a:r>
          </a:p>
        </p:txBody>
      </p:sp>
      <p:sp>
        <p:nvSpPr>
          <p:cNvPr id="73" name="Texte niveau 1…"/>
          <p:cNvSpPr txBox="1"/>
          <p:nvPr>
            <p:ph type="body" sz="half" idx="1" hasCustomPrompt="1"/>
          </p:nvPr>
        </p:nvSpPr>
        <p:spPr>
          <a:xfrm>
            <a:off x="1206500" y="4248504"/>
            <a:ext cx="9779000" cy="8256012"/>
          </a:xfrm>
          <a:prstGeom prst="rect">
            <a:avLst/>
          </a:prstGeom>
        </p:spPr>
        <p:txBody>
          <a:bodyPr/>
          <a:lstStyle/>
          <a:p>
            <a:pPr/>
            <a:r>
              <a:t>Texte de puce de diapositive</a:t>
            </a:r>
          </a:p>
          <a:p>
            <a:pPr lvl="1"/>
            <a:r>
              <a:t/>
            </a:r>
          </a:p>
          <a:p>
            <a:pPr lvl="2"/>
            <a:r>
              <a:t/>
            </a:r>
          </a:p>
          <a:p>
            <a:pPr lvl="3"/>
            <a:r>
              <a:t/>
            </a:r>
          </a:p>
          <a:p>
            <a:pPr lvl="4"/>
            <a:r>
              <a:t/>
            </a:r>
          </a:p>
        </p:txBody>
      </p:sp>
      <p:sp>
        <p:nvSpPr>
          <p:cNvPr id="7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vidéo direct, grand">
    <p:spTree>
      <p:nvGrpSpPr>
        <p:cNvPr id="1" name=""/>
        <p:cNvGrpSpPr/>
        <p:nvPr/>
      </p:nvGrpSpPr>
      <p:grpSpPr>
        <a:xfrm>
          <a:off x="0" y="0"/>
          <a:ext cx="0" cy="0"/>
          <a:chOff x="0" y="0"/>
          <a:chExt cx="0" cy="0"/>
        </a:xfrm>
      </p:grpSpPr>
      <p:sp>
        <p:nvSpPr>
          <p:cNvPr id="81" name="Sous-titre de diapositiv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Sous-titre de diapositive</a:t>
            </a:r>
          </a:p>
        </p:txBody>
      </p:sp>
      <p:sp>
        <p:nvSpPr>
          <p:cNvPr id="82" name="Titre de diapositive"/>
          <p:cNvSpPr txBox="1"/>
          <p:nvPr>
            <p:ph type="title" hasCustomPrompt="1"/>
          </p:nvPr>
        </p:nvSpPr>
        <p:spPr>
          <a:xfrm>
            <a:off x="1206500" y="635000"/>
            <a:ext cx="9779000" cy="1689100"/>
          </a:xfrm>
          <a:prstGeom prst="rect">
            <a:avLst/>
          </a:prstGeom>
        </p:spPr>
        <p:txBody>
          <a:bodyPr/>
          <a:lstStyle/>
          <a:p>
            <a:pPr/>
            <a:r>
              <a:t>Titre de diapositive</a:t>
            </a:r>
          </a:p>
        </p:txBody>
      </p:sp>
      <p:sp>
        <p:nvSpPr>
          <p:cNvPr id="83" name="Texte niveau 1…"/>
          <p:cNvSpPr txBox="1"/>
          <p:nvPr>
            <p:ph type="body" sz="half" idx="1" hasCustomPrompt="1"/>
          </p:nvPr>
        </p:nvSpPr>
        <p:spPr>
          <a:xfrm>
            <a:off x="1206500" y="4248504"/>
            <a:ext cx="9779000" cy="8256012"/>
          </a:xfrm>
          <a:prstGeom prst="rect">
            <a:avLst/>
          </a:prstGeom>
        </p:spPr>
        <p:txBody>
          <a:bodyPr/>
          <a:lstStyle/>
          <a:p>
            <a:pPr/>
            <a:r>
              <a:t>Texte de puce de diapositive</a:t>
            </a:r>
          </a:p>
          <a:p>
            <a:pPr lvl="1"/>
            <a:r>
              <a:t/>
            </a:r>
          </a:p>
          <a:p>
            <a:pPr lvl="2"/>
            <a:r>
              <a:t/>
            </a:r>
          </a:p>
          <a:p>
            <a:pPr lvl="3"/>
            <a:r>
              <a:t/>
            </a:r>
          </a:p>
          <a:p>
            <a:pPr lvl="4"/>
            <a:r>
              <a:t/>
            </a:r>
          </a:p>
        </p:txBody>
      </p:sp>
      <p:sp>
        <p:nvSpPr>
          <p:cNvPr id="8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Titre de section"/>
          <p:cNvSpPr txBox="1"/>
          <p:nvPr>
            <p:ph type="title" hasCustomPrompt="1"/>
          </p:nvPr>
        </p:nvSpPr>
        <p:spPr>
          <a:xfrm>
            <a:off x="1206496" y="3911600"/>
            <a:ext cx="21971004" cy="4648200"/>
          </a:xfrm>
          <a:prstGeom prst="rect">
            <a:avLst/>
          </a:prstGeom>
        </p:spPr>
        <p:txBody>
          <a:bodyPr anchor="ctr"/>
          <a:lstStyle>
            <a:lvl1pPr>
              <a:defRPr spc="-119" sz="12000"/>
            </a:lvl1pPr>
          </a:lstStyle>
          <a:p>
            <a:pPr/>
            <a:r>
              <a:t>Titre de section</a:t>
            </a:r>
          </a:p>
        </p:txBody>
      </p:sp>
      <p:sp>
        <p:nvSpPr>
          <p:cNvPr id="9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23538179" y="12443459"/>
            <a:ext cx="408941" cy="444501"/>
          </a:xfrm>
          <a:prstGeom prst="rect">
            <a:avLst/>
          </a:prstGeom>
          <a:ln w="12700">
            <a:miter lim="400000"/>
          </a:ln>
        </p:spPr>
        <p:txBody>
          <a:bodyPr wrap="none" lIns="50800" tIns="50800" rIns="50800" bIns="50800" anchor="b">
            <a:spAutoFit/>
          </a:bodyPr>
          <a:lstStyle>
            <a:lvl1pPr algn="r" defTabSz="584200">
              <a:spcBef>
                <a:spcPts val="0"/>
              </a:spcBef>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b="0" baseline="0" cap="none" i="0" spc="-100" strike="noStrike" sz="10000" u="none">
          <a:solidFill>
            <a:schemeClr val="accent1">
              <a:satOff val="-9155"/>
              <a:lumOff val="-32673"/>
            </a:schemeClr>
          </a:solidFill>
          <a:uFillTx/>
          <a:latin typeface="+mn-lt"/>
          <a:ea typeface="+mn-ea"/>
          <a:cs typeface="+mn-cs"/>
          <a:sym typeface="Produkt Extralight"/>
        </a:defRPr>
      </a:lvl9pPr>
    </p:titleStyle>
    <p:bodyStyle>
      <a:lvl1pPr marL="2971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1pPr>
      <a:lvl2pPr marL="754380" marR="0" indent="-297180"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2pPr>
      <a:lvl3pPr marL="1211580" marR="0" indent="-297180"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3pPr>
      <a:lvl4pPr marL="16687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4pPr>
      <a:lvl5pPr marL="21259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5pPr>
      <a:lvl6pPr marL="25831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6pPr>
      <a:lvl7pPr marL="30403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7pPr>
      <a:lvl8pPr marL="34975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8pPr>
      <a:lvl9pPr marL="3954779" marR="0" indent="-297179" algn="l" defTabSz="355600" rtl="0" latinLnBrk="0">
        <a:lnSpc>
          <a:spcPct val="100000"/>
        </a:lnSpc>
        <a:spcBef>
          <a:spcPts val="4700"/>
        </a:spcBef>
        <a:spcAft>
          <a:spcPts val="0"/>
        </a:spcAft>
        <a:buClrTx/>
        <a:buSzPct val="100000"/>
        <a:buFontTx/>
        <a:buChar char="•"/>
        <a:tabLst/>
        <a:defRPr b="0" baseline="0" cap="none" i="0" spc="0" strike="noStrike" sz="2600" u="none">
          <a:solidFill>
            <a:schemeClr val="accent1">
              <a:satOff val="-9155"/>
              <a:lumOff val="-32673"/>
            </a:schemeClr>
          </a:solidFill>
          <a:uFillTx/>
          <a:latin typeface="Avenir Next Regular"/>
          <a:ea typeface="Avenir Next Regular"/>
          <a:cs typeface="Avenir Next Regular"/>
          <a:sym typeface="Avenir Next Regular"/>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1pPr>
      <a:lvl2pPr marL="0" marR="0" indent="457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2pPr>
      <a:lvl3pPr marL="0" marR="0" indent="914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3pPr>
      <a:lvl4pPr marL="0" marR="0" indent="1371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4pPr>
      <a:lvl5pPr marL="0" marR="0" indent="18288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5pPr>
      <a:lvl6pPr marL="0" marR="0" indent="22860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6pPr>
      <a:lvl7pPr marL="0" marR="0" indent="2743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7pPr>
      <a:lvl8pPr marL="0" marR="0" indent="3200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8pPr>
      <a:lvl9pPr marL="0" marR="0" indent="3657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0.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tif"/><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1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1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rcRect l="10348" t="10348" r="10348" b="10348"/>
          <a:stretch>
            <a:fillRect/>
          </a:stretch>
        </p:blipFill>
        <p:spPr>
          <a:xfrm>
            <a:off x="-498548" y="-306830"/>
            <a:ext cx="25060697" cy="14095352"/>
          </a:xfrm>
          <a:prstGeom prst="rect">
            <a:avLst/>
          </a:prstGeom>
          <a:ln w="12700">
            <a:miter lim="400000"/>
          </a:ln>
        </p:spPr>
      </p:pic>
      <p:sp>
        <p:nvSpPr>
          <p:cNvPr id="172" name="De Joseph franchinar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a:solidFill>
                  <a:srgbClr val="011993"/>
                </a:solidFill>
              </a:defRPr>
            </a:lvl1pPr>
          </a:lstStyle>
          <a:p>
            <a:pPr/>
            <a:r>
              <a:t>De Joseph franchinard</a:t>
            </a:r>
          </a:p>
        </p:txBody>
      </p:sp>
      <p:sp>
        <p:nvSpPr>
          <p:cNvPr id="173" name="Le joyau de la caraïbe"/>
          <p:cNvSpPr txBox="1"/>
          <p:nvPr>
            <p:ph type="subTitle" sz="quarter" idx="1"/>
          </p:nvPr>
        </p:nvSpPr>
        <p:spPr>
          <a:xfrm>
            <a:off x="2996620" y="7957437"/>
            <a:ext cx="21971001" cy="1334422"/>
          </a:xfrm>
          <a:prstGeom prst="rect">
            <a:avLst/>
          </a:prstGeom>
        </p:spPr>
        <p:txBody>
          <a:bodyPr/>
          <a:lstStyle>
            <a:lvl1pPr>
              <a:defRPr sz="5800">
                <a:solidFill>
                  <a:srgbClr val="011993"/>
                </a:solidFill>
                <a:latin typeface="Marker Felt"/>
                <a:ea typeface="Marker Felt"/>
                <a:cs typeface="Marker Felt"/>
                <a:sym typeface="Marker Felt"/>
              </a:defRPr>
            </a:lvl1pPr>
          </a:lstStyle>
          <a:p>
            <a:pPr/>
            <a:r>
              <a:t>Le joyau de la caraïbe</a:t>
            </a:r>
          </a:p>
        </p:txBody>
      </p:sp>
      <p:sp>
        <p:nvSpPr>
          <p:cNvPr id="174" name="La Martinique"/>
          <p:cNvSpPr txBox="1"/>
          <p:nvPr>
            <p:ph type="ctrTitle"/>
          </p:nvPr>
        </p:nvSpPr>
        <p:spPr>
          <a:prstGeom prst="rect">
            <a:avLst/>
          </a:prstGeom>
        </p:spPr>
        <p:txBody>
          <a:bodyPr/>
          <a:lstStyle>
            <a:lvl1pPr algn="ctr">
              <a:defRPr>
                <a:solidFill>
                  <a:srgbClr val="011993"/>
                </a:solidFill>
                <a:latin typeface="Marker Felt"/>
                <a:ea typeface="Marker Felt"/>
                <a:cs typeface="Marker Felt"/>
                <a:sym typeface="Marker Felt"/>
              </a:defRPr>
            </a:lvl1pPr>
          </a:lstStyle>
          <a:p>
            <a:pPr/>
            <a:r>
              <a:t>La Martinique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71"/>
                                        </p:tgtEl>
                                        <p:attrNameLst>
                                          <p:attrName>style.visibility</p:attrName>
                                        </p:attrNameLst>
                                      </p:cBhvr>
                                      <p:to>
                                        <p:strVal val="visible"/>
                                      </p:to>
                                    </p:set>
                                    <p:animEffect filter="box(out)" transition="in">
                                      <p:cBhvr>
                                        <p:cTn id="7"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ommaire"/>
          <p:cNvSpPr txBox="1"/>
          <p:nvPr>
            <p:ph type="title"/>
          </p:nvPr>
        </p:nvSpPr>
        <p:spPr>
          <a:prstGeom prst="rect">
            <a:avLst/>
          </a:prstGeom>
        </p:spPr>
        <p:txBody>
          <a:bodyPr/>
          <a:lstStyle>
            <a:lvl1pPr defTabSz="2316479">
              <a:defRPr spc="-95" sz="9500">
                <a:solidFill>
                  <a:srgbClr val="011993"/>
                </a:solidFill>
              </a:defRPr>
            </a:lvl1pPr>
          </a:lstStyle>
          <a:p>
            <a:pPr/>
            <a:r>
              <a:t>Sommaire</a:t>
            </a:r>
          </a:p>
        </p:txBody>
      </p:sp>
      <p:sp>
        <p:nvSpPr>
          <p:cNvPr id="177" name="La géographie…"/>
          <p:cNvSpPr txBox="1"/>
          <p:nvPr>
            <p:ph type="body" idx="1"/>
          </p:nvPr>
        </p:nvSpPr>
        <p:spPr>
          <a:xfrm>
            <a:off x="1065847" y="3263938"/>
            <a:ext cx="21971001" cy="8256012"/>
          </a:xfrm>
          <a:prstGeom prst="rect">
            <a:avLst/>
          </a:prstGeom>
        </p:spPr>
        <p:txBody>
          <a:bodyPr/>
          <a:lstStyle/>
          <a:p>
            <a:pPr/>
            <a:r>
              <a:t>La géographie</a:t>
            </a:r>
          </a:p>
          <a:p>
            <a:pPr/>
            <a:r>
              <a:t>L’ histoire</a:t>
            </a:r>
          </a:p>
          <a:p>
            <a:pPr/>
            <a:r>
              <a:t>La gastronomie</a:t>
            </a:r>
          </a:p>
          <a:p>
            <a:pPr/>
            <a:r>
              <a:t>Les monuments</a:t>
            </a:r>
          </a:p>
        </p:txBody>
      </p:sp>
      <p:pic>
        <p:nvPicPr>
          <p:cNvPr id="178" name="Image" descr="Image"/>
          <p:cNvPicPr>
            <a:picLocks noChangeAspect="1"/>
          </p:cNvPicPr>
          <p:nvPr/>
        </p:nvPicPr>
        <p:blipFill>
          <a:blip r:embed="rId2">
            <a:extLst/>
          </a:blip>
          <a:srcRect l="11837" t="7881" r="13283" b="17703"/>
          <a:stretch>
            <a:fillRect/>
          </a:stretch>
        </p:blipFill>
        <p:spPr>
          <a:xfrm>
            <a:off x="13268529" y="4074073"/>
            <a:ext cx="6227939" cy="58138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14:warp/>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8"/>
                                        </p:tgtEl>
                                        <p:attrNameLst>
                                          <p:attrName>style.visibility</p:attrName>
                                        </p:attrNameLst>
                                      </p:cBhvr>
                                      <p:to>
                                        <p:strVal val="visible"/>
                                      </p:to>
                                    </p:set>
                                    <p:animEffect filter="dissolve" transition="in">
                                      <p:cBhvr>
                                        <p:cTn id="7" dur="1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La géographie"/>
          <p:cNvSpPr txBox="1"/>
          <p:nvPr>
            <p:ph type="title"/>
          </p:nvPr>
        </p:nvSpPr>
        <p:spPr>
          <a:xfrm>
            <a:off x="1206500" y="635355"/>
            <a:ext cx="21971000" cy="1689101"/>
          </a:xfrm>
          <a:prstGeom prst="rect">
            <a:avLst/>
          </a:prstGeom>
        </p:spPr>
        <p:txBody>
          <a:bodyPr/>
          <a:lstStyle>
            <a:lvl1pPr defTabSz="2316479">
              <a:defRPr spc="-95" sz="9500">
                <a:solidFill>
                  <a:srgbClr val="011993"/>
                </a:solidFill>
              </a:defRPr>
            </a:lvl1pPr>
          </a:lstStyle>
          <a:p>
            <a:pPr/>
            <a:r>
              <a:t>La géographie</a:t>
            </a:r>
          </a:p>
        </p:txBody>
      </p:sp>
      <p:sp>
        <p:nvSpPr>
          <p:cNvPr id="181" name="La Martinique est une île des Caraïbes qui fait partie des petites Antilles.Région d'outre-mer de la France. Capitale: Fort de France D’une superficie de 1128 km²,60 km de longueur, pour 30 km de largeur il faut une journée pour la traverser.Les Pitons d"/>
          <p:cNvSpPr txBox="1"/>
          <p:nvPr/>
        </p:nvSpPr>
        <p:spPr>
          <a:xfrm>
            <a:off x="1247934" y="69859"/>
            <a:ext cx="12467691"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0"/>
              </a:spcBef>
              <a:defRPr b="1" sz="2100">
                <a:solidFill>
                  <a:srgbClr val="000000"/>
                </a:solidFill>
                <a:latin typeface="Helvetica Neue"/>
                <a:ea typeface="Helvetica Neue"/>
                <a:cs typeface="Helvetica Neue"/>
                <a:sym typeface="Helvetica Neue"/>
              </a:defRPr>
            </a:pPr>
          </a:p>
          <a:p>
            <a:pPr algn="ctr" defTabSz="457200">
              <a:spcBef>
                <a:spcPts val="0"/>
              </a:spcBef>
              <a:defRPr b="1" sz="2100">
                <a:solidFill>
                  <a:srgbClr val="000000"/>
                </a:solidFill>
                <a:latin typeface="Helvetica Neue"/>
                <a:ea typeface="Helvetica Neue"/>
                <a:cs typeface="Helvetica Neue"/>
                <a:sym typeface="Helvetica Neue"/>
              </a:defRPr>
            </a:pPr>
          </a:p>
          <a:p>
            <a:pPr defTabSz="457200">
              <a:spcBef>
                <a:spcPts val="0"/>
              </a:spcBef>
              <a:defRPr b="1" sz="1600" u="sng">
                <a:solidFill>
                  <a:srgbClr val="000000"/>
                </a:solidFill>
                <a:latin typeface="Helvetica Neue"/>
                <a:ea typeface="Helvetica Neue"/>
                <a:cs typeface="Helvetica Neue"/>
                <a:sym typeface="Helvetica Neue"/>
              </a:defRPr>
            </a:pPr>
          </a:p>
          <a:p>
            <a:pPr>
              <a:defRPr sz="2900"/>
            </a:pPr>
          </a:p>
          <a:p>
            <a:pPr algn="just">
              <a:defRPr sz="2900"/>
            </a:pPr>
            <a:r>
              <a:t>La Martinique est une île des Caraïbes qui fait partie des petites Antilles.Région d'outre-mer de la France. Capitale: Fort de France D’une superficie de 1128 km²,60 km de longueur, pour 30 km de largeur il faut une journée pour la traverser.Les Pitons du Carbet sont situés dans le nord de la Martinique. Ils seraient le plus ancien ensemble montagneux de la Martinique. </a:t>
            </a:r>
          </a:p>
          <a:p>
            <a:pPr algn="just">
              <a:defRPr sz="2900"/>
            </a:pPr>
            <a:r>
              <a:t>L’activité de la montagne Pelée, de type éruptif péléen, est modérée, avec des éruptions peu fréquentes.</a:t>
            </a:r>
          </a:p>
        </p:txBody>
      </p:sp>
      <p:pic>
        <p:nvPicPr>
          <p:cNvPr id="182" name="Image" descr="Image"/>
          <p:cNvPicPr>
            <a:picLocks noChangeAspect="1"/>
          </p:cNvPicPr>
          <p:nvPr/>
        </p:nvPicPr>
        <p:blipFill>
          <a:blip r:embed="rId2">
            <a:extLst/>
          </a:blip>
          <a:stretch>
            <a:fillRect/>
          </a:stretch>
        </p:blipFill>
        <p:spPr>
          <a:xfrm>
            <a:off x="781979" y="7634338"/>
            <a:ext cx="5086985" cy="5086985"/>
          </a:xfrm>
          <a:prstGeom prst="rect">
            <a:avLst/>
          </a:prstGeom>
          <a:ln w="12700">
            <a:miter lim="400000"/>
          </a:ln>
        </p:spPr>
      </p:pic>
      <p:pic>
        <p:nvPicPr>
          <p:cNvPr id="183" name="Image" descr="Image"/>
          <p:cNvPicPr>
            <a:picLocks noChangeAspect="1"/>
          </p:cNvPicPr>
          <p:nvPr/>
        </p:nvPicPr>
        <p:blipFill>
          <a:blip r:embed="rId3">
            <a:extLst/>
          </a:blip>
          <a:stretch>
            <a:fillRect/>
          </a:stretch>
        </p:blipFill>
        <p:spPr>
          <a:xfrm>
            <a:off x="14918373" y="1193876"/>
            <a:ext cx="6826260" cy="4332981"/>
          </a:xfrm>
          <a:prstGeom prst="rect">
            <a:avLst/>
          </a:prstGeom>
          <a:ln w="12700">
            <a:miter lim="400000"/>
          </a:ln>
        </p:spPr>
      </p:pic>
      <p:pic>
        <p:nvPicPr>
          <p:cNvPr id="184" name="Image" descr="Image"/>
          <p:cNvPicPr>
            <a:picLocks noChangeAspect="1"/>
          </p:cNvPicPr>
          <p:nvPr/>
        </p:nvPicPr>
        <p:blipFill>
          <a:blip r:embed="rId4">
            <a:extLst/>
          </a:blip>
          <a:stretch>
            <a:fillRect/>
          </a:stretch>
        </p:blipFill>
        <p:spPr>
          <a:xfrm>
            <a:off x="15070244" y="6870457"/>
            <a:ext cx="6522517" cy="50001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3"/>
                                        </p:tgtEl>
                                        <p:attrNameLst>
                                          <p:attrName>style.visibility</p:attrName>
                                        </p:attrNameLst>
                                      </p:cBhvr>
                                      <p:to>
                                        <p:strVal val="visible"/>
                                      </p:to>
                                    </p:set>
                                    <p:animEffect filter="wipe(left)" transition="in">
                                      <p:cBhvr>
                                        <p:cTn id="7" dur="3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84"/>
                                        </p:tgtEl>
                                        <p:attrNameLst>
                                          <p:attrName>style.visibility</p:attrName>
                                        </p:attrNameLst>
                                      </p:cBhvr>
                                      <p:to>
                                        <p:strVal val="visible"/>
                                      </p:to>
                                    </p:set>
                                    <p:animEffect filter="wipe(left)" transition="in">
                                      <p:cBhvr>
                                        <p:cTn id="12" dur="5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82"/>
                                        </p:tgtEl>
                                        <p:attrNameLst>
                                          <p:attrName>style.visibility</p:attrName>
                                        </p:attrNameLst>
                                      </p:cBhvr>
                                      <p:to>
                                        <p:strVal val="visible"/>
                                      </p:to>
                                    </p:set>
                                    <p:animEffect filter="wipe(left)" transition="in">
                                      <p:cBhvr>
                                        <p:cTn id="17" dur="5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1"/>
      <p:bldP build="whole" bldLvl="1" animBg="1" rev="0" advAuto="0" spid="184" grpId="2"/>
      <p:bldP build="whole" bldLvl="1" animBg="1" rev="0" advAuto="0" spid="182"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L’ Histoire"/>
          <p:cNvSpPr txBox="1"/>
          <p:nvPr>
            <p:ph type="title"/>
          </p:nvPr>
        </p:nvSpPr>
        <p:spPr>
          <a:xfrm>
            <a:off x="1308792" y="635355"/>
            <a:ext cx="21971001" cy="1689101"/>
          </a:xfrm>
          <a:prstGeom prst="rect">
            <a:avLst/>
          </a:prstGeom>
        </p:spPr>
        <p:txBody>
          <a:bodyPr/>
          <a:lstStyle>
            <a:lvl1pPr defTabSz="2316479">
              <a:defRPr spc="-95" sz="9500">
                <a:solidFill>
                  <a:srgbClr val="011993"/>
                </a:solidFill>
              </a:defRPr>
            </a:lvl1pPr>
          </a:lstStyle>
          <a:p>
            <a:pPr/>
            <a:r>
              <a:t>L’ Histoire </a:t>
            </a:r>
          </a:p>
        </p:txBody>
      </p:sp>
      <p:sp>
        <p:nvSpPr>
          <p:cNvPr id="187" name="Christophe Colomb découvre l'île le 15 juin 1502 le jour de la Saint Martin d’où son nom et la Martinique devient française sous Louis XIII en 1635. L'esclavage s'y développe dans les plantation de canne à sucre. Le traité de Whitehall signé le 19 févrie"/>
          <p:cNvSpPr txBox="1"/>
          <p:nvPr/>
        </p:nvSpPr>
        <p:spPr>
          <a:xfrm>
            <a:off x="1238684" y="2661668"/>
            <a:ext cx="16946727" cy="435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Christophe Colomb découvre l'île le 15 juin 1502 le jour de la Saint Martin d’où son nom et la Martinique devient française sous Louis XIII en 1635. L'esclavage s'y développe dans les plantation de canne à sucre. Le traité de Whitehall signé le 19 février 1793, entre les Britanniques et les colons esclavagiste, place l'île sous domination anglaise à partir de début 1794..Après restitution de l'île à la France, l'esclavage est maintenu par Napoléon, et reste légal jusqu'après la chute de la monarchie de Juillet en février 1848.Le 19 mars 1946, la Martinique devient un département français à part entière.</a:t>
            </a:r>
          </a:p>
          <a:p>
            <a:pPr/>
            <a:r>
              <a:t>L'</a:t>
            </a:r>
            <a:r>
              <a:rPr b="1"/>
              <a:t>éruption de la montagne pelée en 1902</a:t>
            </a:r>
            <a:r>
              <a:t> est une éruption volcanique majeure, la plus meurtrière du 20e siècle, survenue sur l’île française</a:t>
            </a:r>
            <a:r>
              <a:rPr>
                <a:solidFill>
                  <a:schemeClr val="accent1"/>
                </a:solidFill>
              </a:rPr>
              <a:t> </a:t>
            </a:r>
            <a:r>
              <a:t>de la Martinique (Antilles), qui a débuté le 23 avril 1902</a:t>
            </a:r>
          </a:p>
        </p:txBody>
      </p:sp>
      <p:pic>
        <p:nvPicPr>
          <p:cNvPr id="188" name="Image" descr="Image"/>
          <p:cNvPicPr>
            <a:picLocks noChangeAspect="1"/>
          </p:cNvPicPr>
          <p:nvPr/>
        </p:nvPicPr>
        <p:blipFill>
          <a:blip r:embed="rId2">
            <a:extLst/>
          </a:blip>
          <a:stretch>
            <a:fillRect/>
          </a:stretch>
        </p:blipFill>
        <p:spPr>
          <a:xfrm>
            <a:off x="1029718" y="7354982"/>
            <a:ext cx="4882674" cy="4882673"/>
          </a:xfrm>
          <a:prstGeom prst="rect">
            <a:avLst/>
          </a:prstGeom>
          <a:ln w="12700">
            <a:miter lim="400000"/>
          </a:ln>
        </p:spPr>
      </p:pic>
      <p:pic>
        <p:nvPicPr>
          <p:cNvPr id="189" name="Image" descr="Image"/>
          <p:cNvPicPr>
            <a:picLocks noChangeAspect="1"/>
          </p:cNvPicPr>
          <p:nvPr/>
        </p:nvPicPr>
        <p:blipFill>
          <a:blip r:embed="rId3">
            <a:extLst/>
          </a:blip>
          <a:stretch>
            <a:fillRect/>
          </a:stretch>
        </p:blipFill>
        <p:spPr>
          <a:xfrm>
            <a:off x="18437705" y="2417974"/>
            <a:ext cx="5479415" cy="3446417"/>
          </a:xfrm>
          <a:prstGeom prst="rect">
            <a:avLst/>
          </a:prstGeom>
          <a:ln w="12700">
            <a:miter lim="400000"/>
          </a:ln>
        </p:spPr>
      </p:pic>
      <p:pic>
        <p:nvPicPr>
          <p:cNvPr id="190" name="drapeau-martinique-1.png" descr="drapeau-martinique-1.png"/>
          <p:cNvPicPr>
            <a:picLocks noChangeAspect="1"/>
          </p:cNvPicPr>
          <p:nvPr/>
        </p:nvPicPr>
        <p:blipFill>
          <a:blip r:embed="rId4">
            <a:extLst/>
          </a:blip>
          <a:stretch>
            <a:fillRect/>
          </a:stretch>
        </p:blipFill>
        <p:spPr>
          <a:xfrm>
            <a:off x="14619833" y="7175969"/>
            <a:ext cx="5611226" cy="3734973"/>
          </a:xfrm>
          <a:prstGeom prst="rect">
            <a:avLst/>
          </a:prstGeom>
          <a:ln w="12700">
            <a:miter lim="400000"/>
          </a:ln>
        </p:spPr>
      </p:pic>
      <p:sp>
        <p:nvSpPr>
          <p:cNvPr id="191" name="Drapeau de la Martinique"/>
          <p:cNvSpPr txBox="1"/>
          <p:nvPr/>
        </p:nvSpPr>
        <p:spPr>
          <a:xfrm>
            <a:off x="14695668" y="11069142"/>
            <a:ext cx="5459555"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stStyle>
          <a:p>
            <a:pPr/>
            <a:r>
              <a:t>Drapeau de la Martinique</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89"/>
                                        </p:tgtEl>
                                        <p:attrNameLst>
                                          <p:attrName>style.visibility</p:attrName>
                                        </p:attrNameLst>
                                      </p:cBhvr>
                                      <p:to>
                                        <p:strVal val="visible"/>
                                      </p:to>
                                    </p:set>
                                    <p:anim calcmode="lin" valueType="num">
                                      <p:cBhvr>
                                        <p:cTn id="7" dur="1500" fill="hold"/>
                                        <p:tgtEl>
                                          <p:spTgt spid="189"/>
                                        </p:tgtEl>
                                        <p:attrNameLst>
                                          <p:attrName>ppt_x</p:attrName>
                                        </p:attrNameLst>
                                      </p:cBhvr>
                                      <p:tavLst>
                                        <p:tav tm="0">
                                          <p:val>
                                            <p:strVal val="#ppt_x"/>
                                          </p:val>
                                        </p:tav>
                                        <p:tav tm="100000">
                                          <p:val>
                                            <p:strVal val="#ppt_x"/>
                                          </p:val>
                                        </p:tav>
                                      </p:tavLst>
                                    </p:anim>
                                    <p:anim calcmode="lin" valueType="num">
                                      <p:cBhvr>
                                        <p:cTn id="8" dur="1500" fill="hold"/>
                                        <p:tgtEl>
                                          <p:spTgt spid="1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90"/>
                                        </p:tgtEl>
                                        <p:attrNameLst>
                                          <p:attrName>style.visibility</p:attrName>
                                        </p:attrNameLst>
                                      </p:cBhvr>
                                      <p:to>
                                        <p:strVal val="visible"/>
                                      </p:to>
                                    </p:set>
                                    <p:anim calcmode="lin" valueType="num">
                                      <p:cBhvr>
                                        <p:cTn id="13" dur="1500" fill="hold"/>
                                        <p:tgtEl>
                                          <p:spTgt spid="190"/>
                                        </p:tgtEl>
                                        <p:attrNameLst>
                                          <p:attrName>ppt_x</p:attrName>
                                        </p:attrNameLst>
                                      </p:cBhvr>
                                      <p:tavLst>
                                        <p:tav tm="0">
                                          <p:val>
                                            <p:strVal val="#ppt_x"/>
                                          </p:val>
                                        </p:tav>
                                        <p:tav tm="100000">
                                          <p:val>
                                            <p:strVal val="#ppt_x"/>
                                          </p:val>
                                        </p:tav>
                                      </p:tavLst>
                                    </p:anim>
                                    <p:anim calcmode="lin" valueType="num">
                                      <p:cBhvr>
                                        <p:cTn id="14" dur="1500" fill="hold"/>
                                        <p:tgtEl>
                                          <p:spTgt spid="19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188"/>
                                        </p:tgtEl>
                                        <p:attrNameLst>
                                          <p:attrName>style.visibility</p:attrName>
                                        </p:attrNameLst>
                                      </p:cBhvr>
                                      <p:to>
                                        <p:strVal val="visible"/>
                                      </p:to>
                                    </p:set>
                                    <p:anim calcmode="lin" valueType="num">
                                      <p:cBhvr>
                                        <p:cTn id="19" dur="1500" fill="hold"/>
                                        <p:tgtEl>
                                          <p:spTgt spid="188"/>
                                        </p:tgtEl>
                                        <p:attrNameLst>
                                          <p:attrName>ppt_x</p:attrName>
                                        </p:attrNameLst>
                                      </p:cBhvr>
                                      <p:tavLst>
                                        <p:tav tm="0">
                                          <p:val>
                                            <p:strVal val="#ppt_x"/>
                                          </p:val>
                                        </p:tav>
                                        <p:tav tm="100000">
                                          <p:val>
                                            <p:strVal val="#ppt_x"/>
                                          </p:val>
                                        </p:tav>
                                      </p:tavLst>
                                    </p:anim>
                                    <p:anim calcmode="lin" valueType="num">
                                      <p:cBhvr>
                                        <p:cTn id="20" dur="1500" fill="hold"/>
                                        <p:tgtEl>
                                          <p:spTgt spid="1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P build="whole" bldLvl="1" animBg="1" rev="0" advAuto="0" spid="188" grpId="3"/>
      <p:bldP build="whole" bldLvl="1" animBg="1" rev="0" advAuto="0" spid="190"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a Gastronomie"/>
          <p:cNvSpPr txBox="1"/>
          <p:nvPr>
            <p:ph type="title"/>
          </p:nvPr>
        </p:nvSpPr>
        <p:spPr>
          <a:xfrm>
            <a:off x="1206500" y="635355"/>
            <a:ext cx="21971000" cy="1689101"/>
          </a:xfrm>
          <a:prstGeom prst="rect">
            <a:avLst/>
          </a:prstGeom>
        </p:spPr>
        <p:txBody>
          <a:bodyPr/>
          <a:lstStyle>
            <a:lvl1pPr defTabSz="2316479">
              <a:defRPr spc="-95" sz="9500">
                <a:solidFill>
                  <a:srgbClr val="011993"/>
                </a:solidFill>
              </a:defRPr>
            </a:lvl1pPr>
          </a:lstStyle>
          <a:p>
            <a:pPr/>
            <a:r>
              <a:t>La Gastronomie</a:t>
            </a:r>
          </a:p>
        </p:txBody>
      </p:sp>
      <p:pic>
        <p:nvPicPr>
          <p:cNvPr id="194" name="Image" descr="Image"/>
          <p:cNvPicPr>
            <a:picLocks noChangeAspect="1"/>
          </p:cNvPicPr>
          <p:nvPr/>
        </p:nvPicPr>
        <p:blipFill>
          <a:blip r:embed="rId2">
            <a:extLst/>
          </a:blip>
          <a:stretch>
            <a:fillRect/>
          </a:stretch>
        </p:blipFill>
        <p:spPr>
          <a:xfrm>
            <a:off x="1297473" y="3154814"/>
            <a:ext cx="5164393" cy="3873295"/>
          </a:xfrm>
          <a:prstGeom prst="rect">
            <a:avLst/>
          </a:prstGeom>
          <a:ln w="12700">
            <a:miter lim="400000"/>
          </a:ln>
        </p:spPr>
      </p:pic>
      <p:sp>
        <p:nvSpPr>
          <p:cNvPr id="195" name="Pain au beurre"/>
          <p:cNvSpPr txBox="1"/>
          <p:nvPr/>
        </p:nvSpPr>
        <p:spPr>
          <a:xfrm>
            <a:off x="1202421" y="7462083"/>
            <a:ext cx="5354496"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Pain au beurre </a:t>
            </a:r>
          </a:p>
        </p:txBody>
      </p:sp>
      <p:pic>
        <p:nvPicPr>
          <p:cNvPr id="196" name="Image" descr="Image"/>
          <p:cNvPicPr>
            <a:picLocks noChangeAspect="1"/>
          </p:cNvPicPr>
          <p:nvPr/>
        </p:nvPicPr>
        <p:blipFill>
          <a:blip r:embed="rId3">
            <a:extLst/>
          </a:blip>
          <a:stretch>
            <a:fillRect/>
          </a:stretch>
        </p:blipFill>
        <p:spPr>
          <a:xfrm>
            <a:off x="9332444" y="2670470"/>
            <a:ext cx="3636406" cy="5366155"/>
          </a:xfrm>
          <a:prstGeom prst="rect">
            <a:avLst/>
          </a:prstGeom>
          <a:ln w="12700">
            <a:miter lim="400000"/>
          </a:ln>
        </p:spPr>
      </p:pic>
      <p:sp>
        <p:nvSpPr>
          <p:cNvPr id="197" name="Matoutou"/>
          <p:cNvSpPr txBox="1"/>
          <p:nvPr/>
        </p:nvSpPr>
        <p:spPr>
          <a:xfrm>
            <a:off x="9523520" y="8382639"/>
            <a:ext cx="2637173"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Matoutou</a:t>
            </a:r>
          </a:p>
        </p:txBody>
      </p:sp>
      <p:sp>
        <p:nvSpPr>
          <p:cNvPr id="198" name="Trempage"/>
          <p:cNvSpPr txBox="1"/>
          <p:nvPr/>
        </p:nvSpPr>
        <p:spPr>
          <a:xfrm>
            <a:off x="15488645" y="6960998"/>
            <a:ext cx="6202988"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Trempage</a:t>
            </a:r>
          </a:p>
        </p:txBody>
      </p:sp>
      <p:pic>
        <p:nvPicPr>
          <p:cNvPr id="199" name="Image" descr="Image"/>
          <p:cNvPicPr>
            <a:picLocks noChangeAspect="1"/>
          </p:cNvPicPr>
          <p:nvPr/>
        </p:nvPicPr>
        <p:blipFill>
          <a:blip r:embed="rId4">
            <a:extLst/>
          </a:blip>
          <a:stretch>
            <a:fillRect/>
          </a:stretch>
        </p:blipFill>
        <p:spPr>
          <a:xfrm>
            <a:off x="15355103" y="3006849"/>
            <a:ext cx="4843800" cy="3628175"/>
          </a:xfrm>
          <a:prstGeom prst="rect">
            <a:avLst/>
          </a:prstGeom>
          <a:ln w="12700">
            <a:miter lim="400000"/>
          </a:ln>
        </p:spPr>
      </p:pic>
      <p:pic>
        <p:nvPicPr>
          <p:cNvPr id="200" name="Image" descr="Image"/>
          <p:cNvPicPr>
            <a:picLocks noChangeAspect="1"/>
          </p:cNvPicPr>
          <p:nvPr/>
        </p:nvPicPr>
        <p:blipFill>
          <a:blip r:embed="rId5">
            <a:extLst/>
          </a:blip>
          <a:stretch>
            <a:fillRect/>
          </a:stretch>
        </p:blipFill>
        <p:spPr>
          <a:xfrm>
            <a:off x="3048759" y="8770481"/>
            <a:ext cx="4843800" cy="3211651"/>
          </a:xfrm>
          <a:prstGeom prst="rect">
            <a:avLst/>
          </a:prstGeom>
          <a:ln w="12700">
            <a:miter lim="400000"/>
          </a:ln>
        </p:spPr>
      </p:pic>
      <p:sp>
        <p:nvSpPr>
          <p:cNvPr id="201" name="Les accras de crevettes"/>
          <p:cNvSpPr txBox="1"/>
          <p:nvPr/>
        </p:nvSpPr>
        <p:spPr>
          <a:xfrm>
            <a:off x="8066716" y="9930680"/>
            <a:ext cx="356125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 accras de crevettes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94"/>
                                        </p:tgtEl>
                                        <p:attrNameLst>
                                          <p:attrName>style.visibility</p:attrName>
                                        </p:attrNameLst>
                                      </p:cBhvr>
                                      <p:to>
                                        <p:strVal val="visible"/>
                                      </p:to>
                                    </p:set>
                                    <p:anim calcmode="lin" valueType="num">
                                      <p:cBhvr>
                                        <p:cTn id="7" dur="1250" fill="hold"/>
                                        <p:tgtEl>
                                          <p:spTgt spid="194"/>
                                        </p:tgtEl>
                                        <p:attrNameLst>
                                          <p:attrName>ppt_x</p:attrName>
                                        </p:attrNameLst>
                                      </p:cBhvr>
                                      <p:tavLst>
                                        <p:tav tm="0">
                                          <p:val>
                                            <p:strVal val="0-#ppt_w/2"/>
                                          </p:val>
                                        </p:tav>
                                        <p:tav tm="100000">
                                          <p:val>
                                            <p:strVal val="#ppt_x"/>
                                          </p:val>
                                        </p:tav>
                                      </p:tavLst>
                                    </p:anim>
                                    <p:anim calcmode="lin" valueType="num">
                                      <p:cBhvr>
                                        <p:cTn id="8" dur="1250" fill="hold"/>
                                        <p:tgtEl>
                                          <p:spTgt spid="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96"/>
                                        </p:tgtEl>
                                        <p:attrNameLst>
                                          <p:attrName>style.visibility</p:attrName>
                                        </p:attrNameLst>
                                      </p:cBhvr>
                                      <p:to>
                                        <p:strVal val="visible"/>
                                      </p:to>
                                    </p:set>
                                    <p:anim calcmode="lin" valueType="num">
                                      <p:cBhvr>
                                        <p:cTn id="13" dur="1250" fill="hold"/>
                                        <p:tgtEl>
                                          <p:spTgt spid="196"/>
                                        </p:tgtEl>
                                        <p:attrNameLst>
                                          <p:attrName>ppt_x</p:attrName>
                                        </p:attrNameLst>
                                      </p:cBhvr>
                                      <p:tavLst>
                                        <p:tav tm="0">
                                          <p:val>
                                            <p:strVal val="0-#ppt_w/2"/>
                                          </p:val>
                                        </p:tav>
                                        <p:tav tm="100000">
                                          <p:val>
                                            <p:strVal val="#ppt_x"/>
                                          </p:val>
                                        </p:tav>
                                      </p:tavLst>
                                    </p:anim>
                                    <p:anim calcmode="lin" valueType="num">
                                      <p:cBhvr>
                                        <p:cTn id="14" dur="125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199"/>
                                        </p:tgtEl>
                                        <p:attrNameLst>
                                          <p:attrName>style.visibility</p:attrName>
                                        </p:attrNameLst>
                                      </p:cBhvr>
                                      <p:to>
                                        <p:strVal val="visible"/>
                                      </p:to>
                                    </p:set>
                                    <p:anim calcmode="lin" valueType="num">
                                      <p:cBhvr>
                                        <p:cTn id="19" dur="1250" fill="hold"/>
                                        <p:tgtEl>
                                          <p:spTgt spid="199"/>
                                        </p:tgtEl>
                                        <p:attrNameLst>
                                          <p:attrName>ppt_x</p:attrName>
                                        </p:attrNameLst>
                                      </p:cBhvr>
                                      <p:tavLst>
                                        <p:tav tm="0">
                                          <p:val>
                                            <p:strVal val="0-#ppt_w/2"/>
                                          </p:val>
                                        </p:tav>
                                        <p:tav tm="100000">
                                          <p:val>
                                            <p:strVal val="#ppt_x"/>
                                          </p:val>
                                        </p:tav>
                                      </p:tavLst>
                                    </p:anim>
                                    <p:anim calcmode="lin" valueType="num">
                                      <p:cBhvr>
                                        <p:cTn id="20" dur="125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200"/>
                                        </p:tgtEl>
                                        <p:attrNameLst>
                                          <p:attrName>style.visibility</p:attrName>
                                        </p:attrNameLst>
                                      </p:cBhvr>
                                      <p:to>
                                        <p:strVal val="visible"/>
                                      </p:to>
                                    </p:set>
                                    <p:anim calcmode="lin" valueType="num">
                                      <p:cBhvr>
                                        <p:cTn id="25" dur="1250" fill="hold"/>
                                        <p:tgtEl>
                                          <p:spTgt spid="200"/>
                                        </p:tgtEl>
                                        <p:attrNameLst>
                                          <p:attrName>ppt_x</p:attrName>
                                        </p:attrNameLst>
                                      </p:cBhvr>
                                      <p:tavLst>
                                        <p:tav tm="0">
                                          <p:val>
                                            <p:strVal val="0-#ppt_w/2"/>
                                          </p:val>
                                        </p:tav>
                                        <p:tav tm="100000">
                                          <p:val>
                                            <p:strVal val="#ppt_x"/>
                                          </p:val>
                                        </p:tav>
                                      </p:tavLst>
                                    </p:anim>
                                    <p:anim calcmode="lin" valueType="num">
                                      <p:cBhvr>
                                        <p:cTn id="26" dur="1250" fill="hold"/>
                                        <p:tgtEl>
                                          <p:spTgt spid="2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1"/>
      <p:bldP build="whole" bldLvl="1" animBg="1" rev="0" advAuto="0" spid="196" grpId="2"/>
      <p:bldP build="whole" bldLvl="1" animBg="1" rev="0" advAuto="0" spid="199" grpId="3"/>
      <p:bldP build="whole" bldLvl="1" animBg="1" rev="0" advAuto="0" spid="200" grpId="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Les monuments"/>
          <p:cNvSpPr txBox="1"/>
          <p:nvPr>
            <p:ph type="title"/>
          </p:nvPr>
        </p:nvSpPr>
        <p:spPr>
          <a:prstGeom prst="rect">
            <a:avLst/>
          </a:prstGeom>
        </p:spPr>
        <p:txBody>
          <a:bodyPr/>
          <a:lstStyle>
            <a:lvl1pPr defTabSz="2316479">
              <a:defRPr spc="-95" sz="9500">
                <a:solidFill>
                  <a:srgbClr val="011993"/>
                </a:solidFill>
              </a:defRPr>
            </a:lvl1pPr>
          </a:lstStyle>
          <a:p>
            <a:pPr/>
            <a:r>
              <a:t>Les monuments</a:t>
            </a:r>
          </a:p>
        </p:txBody>
      </p:sp>
      <p:pic>
        <p:nvPicPr>
          <p:cNvPr id="204" name="Image" descr="Image"/>
          <p:cNvPicPr>
            <a:picLocks noChangeAspect="1"/>
          </p:cNvPicPr>
          <p:nvPr/>
        </p:nvPicPr>
        <p:blipFill>
          <a:blip r:embed="rId2">
            <a:extLst/>
          </a:blip>
          <a:stretch>
            <a:fillRect/>
          </a:stretch>
        </p:blipFill>
        <p:spPr>
          <a:xfrm>
            <a:off x="1335271" y="3019203"/>
            <a:ext cx="5579020" cy="3746496"/>
          </a:xfrm>
          <a:prstGeom prst="rect">
            <a:avLst/>
          </a:prstGeom>
          <a:ln w="12700">
            <a:miter lim="400000"/>
          </a:ln>
        </p:spPr>
      </p:pic>
      <p:sp>
        <p:nvSpPr>
          <p:cNvPr id="205" name="Fort-Saint-Louis…"/>
          <p:cNvSpPr txBox="1"/>
          <p:nvPr/>
        </p:nvSpPr>
        <p:spPr>
          <a:xfrm>
            <a:off x="1335271" y="6961394"/>
            <a:ext cx="5579020" cy="161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Fort-Saint-Louis</a:t>
            </a:r>
          </a:p>
          <a:p>
            <a:pPr/>
            <a:r>
              <a:t>(Type Vauban)</a:t>
            </a:r>
          </a:p>
        </p:txBody>
      </p:sp>
      <p:pic>
        <p:nvPicPr>
          <p:cNvPr id="206" name="Image" descr="Image"/>
          <p:cNvPicPr>
            <a:picLocks noChangeAspect="1"/>
          </p:cNvPicPr>
          <p:nvPr/>
        </p:nvPicPr>
        <p:blipFill>
          <a:blip r:embed="rId3">
            <a:extLst/>
          </a:blip>
          <a:stretch>
            <a:fillRect/>
          </a:stretch>
        </p:blipFill>
        <p:spPr>
          <a:xfrm>
            <a:off x="10443988" y="2939394"/>
            <a:ext cx="5204515" cy="3906114"/>
          </a:xfrm>
          <a:prstGeom prst="rect">
            <a:avLst/>
          </a:prstGeom>
          <a:ln w="12700">
            <a:miter lim="400000"/>
          </a:ln>
        </p:spPr>
      </p:pic>
      <p:sp>
        <p:nvSpPr>
          <p:cNvPr id="207" name="Mémorial de l’Anse Caffard"/>
          <p:cNvSpPr txBox="1"/>
          <p:nvPr/>
        </p:nvSpPr>
        <p:spPr>
          <a:xfrm>
            <a:off x="10457805" y="7056897"/>
            <a:ext cx="517688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Mémorial de l’Anse Caffard</a:t>
            </a:r>
          </a:p>
        </p:txBody>
      </p:sp>
      <p:pic>
        <p:nvPicPr>
          <p:cNvPr id="208" name="Image" descr="Image"/>
          <p:cNvPicPr>
            <a:picLocks noChangeAspect="1"/>
          </p:cNvPicPr>
          <p:nvPr/>
        </p:nvPicPr>
        <p:blipFill>
          <a:blip r:embed="rId4">
            <a:extLst/>
          </a:blip>
          <a:stretch>
            <a:fillRect/>
          </a:stretch>
        </p:blipFill>
        <p:spPr>
          <a:xfrm>
            <a:off x="18824936" y="2482593"/>
            <a:ext cx="3261280" cy="4348374"/>
          </a:xfrm>
          <a:prstGeom prst="rect">
            <a:avLst/>
          </a:prstGeom>
          <a:ln w="12700">
            <a:miter lim="400000"/>
          </a:ln>
        </p:spPr>
      </p:pic>
      <p:sp>
        <p:nvSpPr>
          <p:cNvPr id="209" name="Cathédrale de Martinique"/>
          <p:cNvSpPr txBox="1"/>
          <p:nvPr/>
        </p:nvSpPr>
        <p:spPr>
          <a:xfrm>
            <a:off x="18935306" y="6989459"/>
            <a:ext cx="304054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Cathédrale de Martinique</a:t>
            </a:r>
          </a:p>
        </p:txBody>
      </p:sp>
      <p:pic>
        <p:nvPicPr>
          <p:cNvPr id="210" name="Image" descr="Image"/>
          <p:cNvPicPr>
            <a:picLocks noChangeAspect="1"/>
          </p:cNvPicPr>
          <p:nvPr/>
        </p:nvPicPr>
        <p:blipFill>
          <a:blip r:embed="rId5">
            <a:extLst/>
          </a:blip>
          <a:srcRect l="716" t="716" r="3022" b="8488"/>
          <a:stretch>
            <a:fillRect/>
          </a:stretch>
        </p:blipFill>
        <p:spPr>
          <a:xfrm>
            <a:off x="6801722" y="8274618"/>
            <a:ext cx="4466828" cy="45048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04"/>
                                        </p:tgtEl>
                                        <p:attrNameLst>
                                          <p:attrName>style.visibility</p:attrName>
                                        </p:attrNameLst>
                                      </p:cBhvr>
                                      <p:to>
                                        <p:strVal val="visible"/>
                                      </p:to>
                                    </p:set>
                                    <p:animEffect filter="wipe(down)" transition="in">
                                      <p:cBhvr>
                                        <p:cTn id="7" dur="2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06"/>
                                        </p:tgtEl>
                                        <p:attrNameLst>
                                          <p:attrName>style.visibility</p:attrName>
                                        </p:attrNameLst>
                                      </p:cBhvr>
                                      <p:to>
                                        <p:strVal val="visible"/>
                                      </p:to>
                                    </p:set>
                                    <p:animEffect filter="wipe(down)" transition="in">
                                      <p:cBhvr>
                                        <p:cTn id="12" dur="2500"/>
                                        <p:tgtEl>
                                          <p:spTgt spid="20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208"/>
                                        </p:tgtEl>
                                        <p:attrNameLst>
                                          <p:attrName>style.visibility</p:attrName>
                                        </p:attrNameLst>
                                      </p:cBhvr>
                                      <p:to>
                                        <p:strVal val="visible"/>
                                      </p:to>
                                    </p:set>
                                    <p:animEffect filter="wipe(down)" transition="in">
                                      <p:cBhvr>
                                        <p:cTn id="17" dur="2500"/>
                                        <p:tgtEl>
                                          <p:spTgt spid="20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210"/>
                                        </p:tgtEl>
                                        <p:attrNameLst>
                                          <p:attrName>style.visibility</p:attrName>
                                        </p:attrNameLst>
                                      </p:cBhvr>
                                      <p:to>
                                        <p:strVal val="visible"/>
                                      </p:to>
                                    </p:set>
                                    <p:animEffect filter="wipe(down)" transition="in">
                                      <p:cBhvr>
                                        <p:cTn id="22" dur="2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2"/>
      <p:bldP build="whole" bldLvl="1" animBg="1" rev="0" advAuto="0" spid="204" grpId="1"/>
      <p:bldP build="whole" bldLvl="1" animBg="1" rev="0" advAuto="0" spid="208" grpId="3"/>
      <p:bldP build="whole" bldLvl="1" animBg="1" rev="0" advAuto="0" spid="210"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Merci de votre attention"/>
          <p:cNvSpPr txBox="1"/>
          <p:nvPr>
            <p:ph type="body" sz="half" idx="1"/>
          </p:nvPr>
        </p:nvSpPr>
        <p:spPr>
          <a:prstGeom prst="rect">
            <a:avLst/>
          </a:prstGeom>
        </p:spPr>
        <p:txBody>
          <a:bodyPr/>
          <a:lstStyle>
            <a:lvl1pPr>
              <a:defRPr>
                <a:solidFill>
                  <a:srgbClr val="011993"/>
                </a:solidFill>
              </a:defRPr>
            </a:lvl1pPr>
          </a:lstStyle>
          <a:p>
            <a:pPr/>
            <a:r>
              <a:t>Merci de votre attention</a:t>
            </a:r>
          </a:p>
        </p:txBody>
      </p:sp>
      <p:pic>
        <p:nvPicPr>
          <p:cNvPr id="213" name="Image" descr="Image"/>
          <p:cNvPicPr>
            <a:picLocks noChangeAspect="1"/>
          </p:cNvPicPr>
          <p:nvPr/>
        </p:nvPicPr>
        <p:blipFill>
          <a:blip r:embed="rId2">
            <a:extLst/>
          </a:blip>
          <a:stretch>
            <a:fillRect/>
          </a:stretch>
        </p:blipFill>
        <p:spPr>
          <a:xfrm>
            <a:off x="3593617" y="7927487"/>
            <a:ext cx="3924301" cy="3695701"/>
          </a:xfrm>
          <a:prstGeom prst="rect">
            <a:avLst/>
          </a:prstGeom>
          <a:ln w="12700">
            <a:miter lim="400000"/>
          </a:ln>
        </p:spPr>
      </p:pic>
      <p:pic>
        <p:nvPicPr>
          <p:cNvPr id="214" name="Image" descr="Image"/>
          <p:cNvPicPr>
            <a:picLocks noChangeAspect="1"/>
          </p:cNvPicPr>
          <p:nvPr/>
        </p:nvPicPr>
        <p:blipFill>
          <a:blip r:embed="rId3">
            <a:extLst/>
          </a:blip>
          <a:stretch>
            <a:fillRect/>
          </a:stretch>
        </p:blipFill>
        <p:spPr>
          <a:xfrm>
            <a:off x="14095066" y="7841037"/>
            <a:ext cx="6324601" cy="4813301"/>
          </a:xfrm>
          <a:prstGeom prst="rect">
            <a:avLst/>
          </a:prstGeom>
          <a:ln w="12700">
            <a:miter lim="400000"/>
          </a:ln>
        </p:spPr>
      </p:pic>
      <p:pic>
        <p:nvPicPr>
          <p:cNvPr id="215" name="Image" descr="Image"/>
          <p:cNvPicPr>
            <a:picLocks noChangeAspect="1"/>
          </p:cNvPicPr>
          <p:nvPr/>
        </p:nvPicPr>
        <p:blipFill>
          <a:blip r:embed="rId4">
            <a:extLst/>
          </a:blip>
          <a:stretch>
            <a:fillRect/>
          </a:stretch>
        </p:blipFill>
        <p:spPr>
          <a:xfrm>
            <a:off x="3706242" y="556415"/>
            <a:ext cx="5080001" cy="381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5"/>
                                        </p:tgtEl>
                                        <p:attrNameLst>
                                          <p:attrName>style.visibility</p:attrName>
                                        </p:attrNameLst>
                                      </p:cBhvr>
                                      <p:to>
                                        <p:strVal val="visible"/>
                                      </p:to>
                                    </p:set>
                                    <p:animEffect filter="dissolve" transition="in">
                                      <p:cBhvr>
                                        <p:cTn id="7" dur="25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13"/>
                                        </p:tgtEl>
                                        <p:attrNameLst>
                                          <p:attrName>style.visibility</p:attrName>
                                        </p:attrNameLst>
                                      </p:cBhvr>
                                      <p:to>
                                        <p:strVal val="visible"/>
                                      </p:to>
                                    </p:set>
                                    <p:animEffect filter="dissolve" transition="in">
                                      <p:cBhvr>
                                        <p:cTn id="12" dur="3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14"/>
                                        </p:tgtEl>
                                        <p:attrNameLst>
                                          <p:attrName>style.visibility</p:attrName>
                                        </p:attrNameLst>
                                      </p:cBhvr>
                                      <p:to>
                                        <p:strVal val="visible"/>
                                      </p:to>
                                    </p:set>
                                    <p:animEffect filter="dissolve" transition="in">
                                      <p:cBhvr>
                                        <p:cTn id="17" dur="3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2"/>
      <p:bldP build="whole" bldLvl="1" animBg="1" rev="0" advAuto="0" spid="214" grpId="3"/>
      <p:bldP build="whole" bldLvl="1" animBg="1" rev="0" advAuto="0" spid="21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ource"/>
          <p:cNvSpPr txBox="1"/>
          <p:nvPr>
            <p:ph type="title"/>
          </p:nvPr>
        </p:nvSpPr>
        <p:spPr>
          <a:prstGeom prst="rect">
            <a:avLst/>
          </a:prstGeom>
        </p:spPr>
        <p:txBody>
          <a:bodyPr/>
          <a:lstStyle>
            <a:lvl1pPr defTabSz="2316479">
              <a:defRPr spc="-95" sz="9500">
                <a:solidFill>
                  <a:srgbClr val="011993"/>
                </a:solidFill>
              </a:defRPr>
            </a:lvl1pPr>
          </a:lstStyle>
          <a:p>
            <a:pPr/>
            <a:r>
              <a:t>Source</a:t>
            </a:r>
          </a:p>
        </p:txBody>
      </p:sp>
      <p:sp>
        <p:nvSpPr>
          <p:cNvPr id="218" name="Wikipédia…"/>
          <p:cNvSpPr txBox="1"/>
          <p:nvPr/>
        </p:nvSpPr>
        <p:spPr>
          <a:xfrm>
            <a:off x="1059672" y="2452118"/>
            <a:ext cx="6804437" cy="477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7179" indent="-297179">
              <a:buSzPct val="100000"/>
              <a:buChar char="•"/>
            </a:pPr>
            <a:r>
              <a:t>Wikipédia</a:t>
            </a:r>
          </a:p>
          <a:p>
            <a:pPr marL="297179" indent="-297179">
              <a:buSzPct val="100000"/>
              <a:buChar char="•"/>
            </a:pPr>
            <a:r>
              <a:t>L’office du tourisme de la Martinique</a:t>
            </a:r>
          </a:p>
          <a:p>
            <a:pPr marL="297179" indent="-297179">
              <a:buSzPct val="100000"/>
              <a:buChar char="•"/>
            </a:pPr>
            <a:r>
              <a:t>Mon grand père</a:t>
            </a:r>
          </a:p>
          <a:p>
            <a:pPr marL="297179" indent="-297179">
              <a:buSzPct val="100000"/>
              <a:buChar char="•"/>
            </a:pPr>
            <a:r>
              <a:t>Le cerveau de ma grande soeur</a:t>
            </a:r>
          </a:p>
          <a:p>
            <a:pPr marL="297179" indent="-297179">
              <a:buSzPct val="100000"/>
              <a:buChar char="•"/>
            </a:pPr>
            <a:r>
              <a:t>Et celui de ma maman</a:t>
            </a:r>
          </a:p>
        </p:txBody>
      </p:sp>
      <p:pic>
        <p:nvPicPr>
          <p:cNvPr id="219" name="Image" descr="Image"/>
          <p:cNvPicPr>
            <a:picLocks noChangeAspect="1"/>
          </p:cNvPicPr>
          <p:nvPr/>
        </p:nvPicPr>
        <p:blipFill>
          <a:blip r:embed="rId2">
            <a:extLst/>
          </a:blip>
          <a:stretch>
            <a:fillRect/>
          </a:stretch>
        </p:blipFill>
        <p:spPr>
          <a:xfrm>
            <a:off x="11025871" y="-1947328"/>
            <a:ext cx="13152916" cy="197451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18"/>
                                        </p:tgtEl>
                                        <p:attrNameLst>
                                          <p:attrName>style.visibility</p:attrName>
                                        </p:attrNameLst>
                                      </p:cBhvr>
                                      <p:to>
                                        <p:strVal val="visible"/>
                                      </p:to>
                                    </p:set>
                                    <p:anim calcmode="lin" valueType="num">
                                      <p:cBhvr>
                                        <p:cTn id="7" dur="1000" fill="hold"/>
                                        <p:tgtEl>
                                          <p:spTgt spid="218"/>
                                        </p:tgtEl>
                                        <p:attrNameLst>
                                          <p:attrName>ppt_x</p:attrName>
                                        </p:attrNameLst>
                                      </p:cBhvr>
                                      <p:tavLst>
                                        <p:tav tm="0">
                                          <p:val>
                                            <p:strVal val="0-#ppt_w/2"/>
                                          </p:val>
                                        </p:tav>
                                        <p:tav tm="100000">
                                          <p:val>
                                            <p:strVal val="#ppt_x"/>
                                          </p:val>
                                        </p:tav>
                                      </p:tavLst>
                                    </p:anim>
                                    <p:anim calcmode="lin" valueType="num">
                                      <p:cBhvr>
                                        <p:cTn id="8" dur="1000" fill="hold"/>
                                        <p:tgtEl>
                                          <p:spTgt spid="2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219"/>
                                        </p:tgtEl>
                                        <p:attrNameLst>
                                          <p:attrName>style.visibility</p:attrName>
                                        </p:attrNameLst>
                                      </p:cBhvr>
                                      <p:to>
                                        <p:strVal val="visible"/>
                                      </p:to>
                                    </p:set>
                                    <p:animEffect filter="fade" transition="in">
                                      <p:cBhvr>
                                        <p:cTn id="13" dur="1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
      <p:bldP build="whole" bldLvl="1" animBg="1" rev="0" advAuto="0" spid="219" grpId="2"/>
    </p:bldLst>
  </p:timing>
</p:sld>
</file>

<file path=ppt/theme/theme1.xml><?xml version="1.0" encoding="utf-8"?>
<a:theme xmlns:a="http://schemas.openxmlformats.org/drawingml/2006/main" xmlns:r="http://schemas.openxmlformats.org/officeDocument/2006/relationships" name="36_DynamicWavesLight">
  <a:themeElements>
    <a:clrScheme name="36_DynamicWavesLight">
      <a:dk1>
        <a:srgbClr val="53585F"/>
      </a:dk1>
      <a:lt1>
        <a:srgbClr val="5F3E0C"/>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6_DynamicWavesLight">
      <a:majorFont>
        <a:latin typeface="Produkt Extralight"/>
        <a:ea typeface="Produkt Extralight"/>
        <a:cs typeface="Produkt Extralight"/>
      </a:majorFont>
      <a:minorFont>
        <a:latin typeface="Produkt Extralight"/>
        <a:ea typeface="Produkt Extralight"/>
        <a:cs typeface="Produkt Extralight"/>
      </a:minorFont>
    </a:fontScheme>
    <a:fmtScheme name="36_DynamicWaves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6_DynamicWavesLight">
  <a:themeElements>
    <a:clrScheme name="36_DynamicWaves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6_DynamicWavesLight">
      <a:majorFont>
        <a:latin typeface="Produkt Extralight"/>
        <a:ea typeface="Produkt Extralight"/>
        <a:cs typeface="Produkt Extralight"/>
      </a:majorFont>
      <a:minorFont>
        <a:latin typeface="Produkt Extralight"/>
        <a:ea typeface="Produkt Extralight"/>
        <a:cs typeface="Produkt Extralight"/>
      </a:minorFont>
    </a:fontScheme>
    <a:fmtScheme name="36_DynamicWaves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2600" u="none" kumimoji="0" normalizeH="0">
            <a:ln>
              <a:noFill/>
            </a:ln>
            <a:solidFill>
              <a:schemeClr val="accent1">
                <a:satOff val="-9155"/>
                <a:lumOff val="-32673"/>
              </a:schemeClr>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