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60" r:id="rId3"/>
    <p:sldId id="261" r:id="rId4"/>
    <p:sldId id="265" r:id="rId5"/>
    <p:sldId id="266" r:id="rId6"/>
    <p:sldId id="267" r:id="rId7"/>
    <p:sldId id="268" r:id="rId8"/>
    <p:sldId id="262" r:id="rId9"/>
    <p:sldId id="264" r:id="rId10"/>
    <p:sldId id="270" r:id="rId11"/>
    <p:sldId id="271" r:id="rId12"/>
    <p:sldId id="272" r:id="rId13"/>
    <p:sldId id="273" r:id="rId14"/>
  </p:sldIdLst>
  <p:sldSz cx="12190413"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38" autoAdjust="0"/>
  </p:normalViewPr>
  <p:slideViewPr>
    <p:cSldViewPr>
      <p:cViewPr varScale="1">
        <p:scale>
          <a:sx n="87" d="100"/>
          <a:sy n="87" d="100"/>
        </p:scale>
        <p:origin x="366"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475F2F-DC0A-437B-952F-72040C846B77}"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lang="fr-FR"/>
        </a:p>
      </dgm:t>
    </dgm:pt>
    <dgm:pt modelId="{2CCB9906-473E-42FD-B87D-FE906A844D66}">
      <dgm:prSet phldrT="[Texte]" custT="1"/>
      <dgm:spPr/>
      <dgm:t>
        <a:bodyPr/>
        <a:lstStyle/>
        <a:p>
          <a:r>
            <a:rPr lang="fr-FR" sz="2000" b="1" dirty="0">
              <a:solidFill>
                <a:srgbClr val="000000"/>
              </a:solidFill>
            </a:rPr>
            <a:t>1</a:t>
          </a:r>
          <a:endParaRPr lang="fr-FR" sz="2800" b="1" dirty="0">
            <a:solidFill>
              <a:srgbClr val="000000"/>
            </a:solidFill>
          </a:endParaRPr>
        </a:p>
      </dgm:t>
    </dgm:pt>
    <dgm:pt modelId="{526FF8EF-FEF0-4F02-BC3A-B440B2FE06F7}" type="parTrans" cxnId="{3D1B167B-D2A5-48FF-8039-B0E7095FC18C}">
      <dgm:prSet/>
      <dgm:spPr/>
      <dgm:t>
        <a:bodyPr/>
        <a:lstStyle/>
        <a:p>
          <a:endParaRPr lang="fr-FR"/>
        </a:p>
      </dgm:t>
    </dgm:pt>
    <dgm:pt modelId="{6D697B1A-441E-4A8F-93EE-FB0F24DD5E18}" type="sibTrans" cxnId="{3D1B167B-D2A5-48FF-8039-B0E7095FC18C}">
      <dgm:prSet/>
      <dgm:spPr/>
      <dgm:t>
        <a:bodyPr/>
        <a:lstStyle/>
        <a:p>
          <a:endParaRPr lang="fr-FR"/>
        </a:p>
      </dgm:t>
    </dgm:pt>
    <dgm:pt modelId="{B2B56CAB-B107-459A-A0EE-9F6DF8047E29}">
      <dgm:prSet phldrT="[Texte]" custT="1"/>
      <dgm:spPr/>
      <dgm:t>
        <a:bodyPr/>
        <a:lstStyle/>
        <a:p>
          <a:r>
            <a:rPr lang="fr-FR" sz="2000" b="1" dirty="0">
              <a:solidFill>
                <a:srgbClr val="000000"/>
              </a:solidFill>
            </a:rPr>
            <a:t>2</a:t>
          </a:r>
        </a:p>
      </dgm:t>
    </dgm:pt>
    <dgm:pt modelId="{6CC81153-039F-44CB-A105-AC08B4432599}" type="parTrans" cxnId="{A752D920-2734-4FDE-B533-D3032774AEB4}">
      <dgm:prSet/>
      <dgm:spPr/>
      <dgm:t>
        <a:bodyPr/>
        <a:lstStyle/>
        <a:p>
          <a:endParaRPr lang="fr-FR"/>
        </a:p>
      </dgm:t>
    </dgm:pt>
    <dgm:pt modelId="{0E4EE134-6E8F-453D-AB60-4A18EFF6A055}" type="sibTrans" cxnId="{A752D920-2734-4FDE-B533-D3032774AEB4}">
      <dgm:prSet/>
      <dgm:spPr/>
      <dgm:t>
        <a:bodyPr/>
        <a:lstStyle/>
        <a:p>
          <a:endParaRPr lang="fr-FR"/>
        </a:p>
      </dgm:t>
    </dgm:pt>
    <dgm:pt modelId="{5ACBC174-D55F-4810-BEA4-201B547C4FB0}">
      <dgm:prSet phldrT="[Texte]" custT="1"/>
      <dgm:spPr/>
      <dgm:t>
        <a:bodyPr/>
        <a:lstStyle/>
        <a:p>
          <a:r>
            <a:rPr lang="fr-FR" sz="2000" b="1" dirty="0">
              <a:solidFill>
                <a:srgbClr val="000000"/>
              </a:solidFill>
            </a:rPr>
            <a:t>3</a:t>
          </a:r>
        </a:p>
      </dgm:t>
    </dgm:pt>
    <dgm:pt modelId="{1A451638-A411-4CAD-841F-291036AB87D7}" type="parTrans" cxnId="{A42EF426-2DC3-428E-AA40-477E841F9AB5}">
      <dgm:prSet/>
      <dgm:spPr/>
      <dgm:t>
        <a:bodyPr/>
        <a:lstStyle/>
        <a:p>
          <a:endParaRPr lang="fr-FR"/>
        </a:p>
      </dgm:t>
    </dgm:pt>
    <dgm:pt modelId="{2CB10C49-6E04-4195-BE5E-B6454798D17B}" type="sibTrans" cxnId="{A42EF426-2DC3-428E-AA40-477E841F9AB5}">
      <dgm:prSet/>
      <dgm:spPr/>
      <dgm:t>
        <a:bodyPr/>
        <a:lstStyle/>
        <a:p>
          <a:endParaRPr lang="fr-FR"/>
        </a:p>
      </dgm:t>
    </dgm:pt>
    <dgm:pt modelId="{1589CDBD-32B0-4414-A5C8-8B94FA9EC0D0}">
      <dgm:prSet phldrT="[Texte]" custT="1"/>
      <dgm:spPr/>
      <dgm:t>
        <a:bodyPr/>
        <a:lstStyle/>
        <a:p>
          <a:r>
            <a:rPr lang="fr-FR" sz="2000" b="1" dirty="0">
              <a:solidFill>
                <a:srgbClr val="000000"/>
              </a:solidFill>
            </a:rPr>
            <a:t>4</a:t>
          </a:r>
        </a:p>
      </dgm:t>
    </dgm:pt>
    <dgm:pt modelId="{FF08AFB0-7D99-44B8-BA82-A8E8F37439A1}" type="parTrans" cxnId="{3F9AD3B5-36A4-486A-AF0B-329E577E0E73}">
      <dgm:prSet/>
      <dgm:spPr/>
      <dgm:t>
        <a:bodyPr/>
        <a:lstStyle/>
        <a:p>
          <a:endParaRPr lang="fr-FR"/>
        </a:p>
      </dgm:t>
    </dgm:pt>
    <dgm:pt modelId="{8E46E663-451D-4931-8195-E8E619AFD0F8}" type="sibTrans" cxnId="{3F9AD3B5-36A4-486A-AF0B-329E577E0E73}">
      <dgm:prSet/>
      <dgm:spPr/>
      <dgm:t>
        <a:bodyPr/>
        <a:lstStyle/>
        <a:p>
          <a:endParaRPr lang="fr-FR"/>
        </a:p>
      </dgm:t>
    </dgm:pt>
    <dgm:pt modelId="{44F90AA0-2BDF-40A0-BF26-BADBA352A5FE}">
      <dgm:prSet phldrT="[Texte]" custT="1"/>
      <dgm:spPr/>
      <dgm:t>
        <a:bodyPr/>
        <a:lstStyle/>
        <a:p>
          <a:r>
            <a:rPr lang="fr-FR" sz="2000" b="1" dirty="0">
              <a:solidFill>
                <a:srgbClr val="000000"/>
              </a:solidFill>
            </a:rPr>
            <a:t>5</a:t>
          </a:r>
        </a:p>
      </dgm:t>
    </dgm:pt>
    <dgm:pt modelId="{611C6BAD-684C-4C0F-BDF5-D89811F2A956}" type="parTrans" cxnId="{E4D65D53-F014-4525-9082-06439A863828}">
      <dgm:prSet/>
      <dgm:spPr/>
      <dgm:t>
        <a:bodyPr/>
        <a:lstStyle/>
        <a:p>
          <a:endParaRPr lang="fr-FR"/>
        </a:p>
      </dgm:t>
    </dgm:pt>
    <dgm:pt modelId="{C00BE9BC-4AEE-41FA-B35C-8E6D04A87EF0}" type="sibTrans" cxnId="{E4D65D53-F014-4525-9082-06439A863828}">
      <dgm:prSet/>
      <dgm:spPr/>
      <dgm:t>
        <a:bodyPr/>
        <a:lstStyle/>
        <a:p>
          <a:endParaRPr lang="fr-FR"/>
        </a:p>
      </dgm:t>
    </dgm:pt>
    <dgm:pt modelId="{9ED2C615-68BA-435B-9FF6-F9F652BFB92E}">
      <dgm:prSet phldrT="[Texte]" custT="1"/>
      <dgm:spPr/>
      <dgm:t>
        <a:bodyPr/>
        <a:lstStyle/>
        <a:p>
          <a:r>
            <a:rPr lang="fr-FR" sz="2000" b="1" dirty="0">
              <a:solidFill>
                <a:srgbClr val="000000"/>
              </a:solidFill>
            </a:rPr>
            <a:t>6</a:t>
          </a:r>
        </a:p>
      </dgm:t>
    </dgm:pt>
    <dgm:pt modelId="{945C93E6-7318-4066-97E9-45458D225992}" type="parTrans" cxnId="{7BE7FB89-B3C7-4D75-8973-659D6D6B0D52}">
      <dgm:prSet/>
      <dgm:spPr/>
      <dgm:t>
        <a:bodyPr/>
        <a:lstStyle/>
        <a:p>
          <a:endParaRPr lang="fr-FR"/>
        </a:p>
      </dgm:t>
    </dgm:pt>
    <dgm:pt modelId="{A3F7E006-C781-40A6-85B6-B05F60EB8973}" type="sibTrans" cxnId="{7BE7FB89-B3C7-4D75-8973-659D6D6B0D52}">
      <dgm:prSet/>
      <dgm:spPr/>
      <dgm:t>
        <a:bodyPr/>
        <a:lstStyle/>
        <a:p>
          <a:endParaRPr lang="fr-FR"/>
        </a:p>
      </dgm:t>
    </dgm:pt>
    <dgm:pt modelId="{2B888AC0-4707-475A-A1DA-77DE03B3B364}">
      <dgm:prSet phldrT="[Texte]" custT="1"/>
      <dgm:spPr/>
      <dgm:t>
        <a:bodyPr/>
        <a:lstStyle/>
        <a:p>
          <a:r>
            <a:rPr lang="fr-FR" sz="2000" b="1" dirty="0">
              <a:solidFill>
                <a:srgbClr val="000000"/>
              </a:solidFill>
            </a:rPr>
            <a:t>7</a:t>
          </a:r>
        </a:p>
      </dgm:t>
    </dgm:pt>
    <dgm:pt modelId="{1B51CB92-729A-45B3-817F-6D7823C0C0AA}" type="parTrans" cxnId="{DE2FAF5F-5DAD-4698-B139-CADDD67C1DC4}">
      <dgm:prSet/>
      <dgm:spPr/>
      <dgm:t>
        <a:bodyPr/>
        <a:lstStyle/>
        <a:p>
          <a:endParaRPr lang="fr-FR"/>
        </a:p>
      </dgm:t>
    </dgm:pt>
    <dgm:pt modelId="{8D278740-6CFE-472A-8473-A949D3A33C6B}" type="sibTrans" cxnId="{DE2FAF5F-5DAD-4698-B139-CADDD67C1DC4}">
      <dgm:prSet/>
      <dgm:spPr/>
      <dgm:t>
        <a:bodyPr/>
        <a:lstStyle/>
        <a:p>
          <a:endParaRPr lang="fr-FR"/>
        </a:p>
      </dgm:t>
    </dgm:pt>
    <dgm:pt modelId="{7A932B3A-8D17-453A-B4D2-FA567797EC69}">
      <dgm:prSet phldrT="[Texte]" custT="1"/>
      <dgm:spPr/>
      <dgm:t>
        <a:bodyPr/>
        <a:lstStyle/>
        <a:p>
          <a:r>
            <a:rPr lang="fr-FR" sz="2000" b="1" dirty="0">
              <a:solidFill>
                <a:srgbClr val="000000"/>
              </a:solidFill>
            </a:rPr>
            <a:t>8</a:t>
          </a:r>
        </a:p>
      </dgm:t>
    </dgm:pt>
    <dgm:pt modelId="{E672D2FC-303E-45E4-A839-214F3D8446E8}" type="parTrans" cxnId="{12A0AECB-EAB1-4279-8099-E07013AB7F8D}">
      <dgm:prSet/>
      <dgm:spPr/>
      <dgm:t>
        <a:bodyPr/>
        <a:lstStyle/>
        <a:p>
          <a:endParaRPr lang="fr-FR"/>
        </a:p>
      </dgm:t>
    </dgm:pt>
    <dgm:pt modelId="{6F5BE236-DDD7-47C7-9BCF-2A390ADA6D34}" type="sibTrans" cxnId="{12A0AECB-EAB1-4279-8099-E07013AB7F8D}">
      <dgm:prSet/>
      <dgm:spPr/>
      <dgm:t>
        <a:bodyPr/>
        <a:lstStyle/>
        <a:p>
          <a:endParaRPr lang="fr-FR"/>
        </a:p>
      </dgm:t>
    </dgm:pt>
    <dgm:pt modelId="{E4E96503-E5C8-4FE7-8FED-EAEB2BD3A2C7}">
      <dgm:prSet phldrT="[Texte]" custT="1"/>
      <dgm:spPr/>
      <dgm:t>
        <a:bodyPr/>
        <a:lstStyle/>
        <a:p>
          <a:r>
            <a:rPr lang="fr-FR" sz="2000" b="1" dirty="0">
              <a:solidFill>
                <a:srgbClr val="000000"/>
              </a:solidFill>
            </a:rPr>
            <a:t>9</a:t>
          </a:r>
        </a:p>
      </dgm:t>
    </dgm:pt>
    <dgm:pt modelId="{C799792F-CE0B-4B78-BF2F-401F03735DC6}" type="parTrans" cxnId="{4766F3C2-81E2-443A-A60F-A6DE204C467F}">
      <dgm:prSet/>
      <dgm:spPr/>
      <dgm:t>
        <a:bodyPr/>
        <a:lstStyle/>
        <a:p>
          <a:endParaRPr lang="fr-FR"/>
        </a:p>
      </dgm:t>
    </dgm:pt>
    <dgm:pt modelId="{503DCA81-85E5-471A-ADA4-A555E18D47F3}" type="sibTrans" cxnId="{4766F3C2-81E2-443A-A60F-A6DE204C467F}">
      <dgm:prSet/>
      <dgm:spPr/>
      <dgm:t>
        <a:bodyPr/>
        <a:lstStyle/>
        <a:p>
          <a:endParaRPr lang="fr-FR"/>
        </a:p>
      </dgm:t>
    </dgm:pt>
    <dgm:pt modelId="{432BF46F-3664-4E38-BB60-D7E7738951F2}">
      <dgm:prSet phldrT="[Texte]" custT="1"/>
      <dgm:spPr/>
      <dgm:t>
        <a:bodyPr/>
        <a:lstStyle/>
        <a:p>
          <a:r>
            <a:rPr lang="fr-FR" sz="2000" b="1" dirty="0">
              <a:solidFill>
                <a:srgbClr val="000000"/>
              </a:solidFill>
            </a:rPr>
            <a:t>10</a:t>
          </a:r>
          <a:endParaRPr lang="fr-FR" sz="1200" b="1" dirty="0">
            <a:solidFill>
              <a:srgbClr val="000000"/>
            </a:solidFill>
          </a:endParaRPr>
        </a:p>
      </dgm:t>
    </dgm:pt>
    <dgm:pt modelId="{290F24DB-9E72-45E0-BE2A-47A7EDF8DF56}" type="parTrans" cxnId="{8D813DCF-9196-4B39-BBC3-48A2F5C0F2E1}">
      <dgm:prSet/>
      <dgm:spPr/>
      <dgm:t>
        <a:bodyPr/>
        <a:lstStyle/>
        <a:p>
          <a:endParaRPr lang="fr-FR"/>
        </a:p>
      </dgm:t>
    </dgm:pt>
    <dgm:pt modelId="{794B78AE-F120-41C3-AC65-63C14BA6EAD0}" type="sibTrans" cxnId="{8D813DCF-9196-4B39-BBC3-48A2F5C0F2E1}">
      <dgm:prSet/>
      <dgm:spPr/>
      <dgm:t>
        <a:bodyPr/>
        <a:lstStyle/>
        <a:p>
          <a:endParaRPr lang="fr-FR"/>
        </a:p>
      </dgm:t>
    </dgm:pt>
    <dgm:pt modelId="{CD0CB005-BD5B-42C0-B2C2-1795084DCD02}">
      <dgm:prSet custT="1"/>
      <dgm:spPr/>
      <dgm:t>
        <a:bodyPr/>
        <a:lstStyle/>
        <a:p>
          <a:r>
            <a:rPr lang="fr-FR" sz="2400" dirty="0">
              <a:solidFill>
                <a:srgbClr val="000000"/>
              </a:solidFill>
            </a:rPr>
            <a:t>Le programme </a:t>
          </a:r>
          <a:r>
            <a:rPr lang="fr-FR" sz="2400" dirty="0" err="1">
              <a:solidFill>
                <a:srgbClr val="000000"/>
              </a:solidFill>
            </a:rPr>
            <a:t>Mercury</a:t>
          </a:r>
          <a:r>
            <a:rPr lang="fr-FR" sz="2400" dirty="0">
              <a:solidFill>
                <a:srgbClr val="000000"/>
              </a:solidFill>
            </a:rPr>
            <a:t> : envoyer un homme dans l’espace.</a:t>
          </a:r>
        </a:p>
      </dgm:t>
    </dgm:pt>
    <dgm:pt modelId="{5FEF302B-7EBA-4F73-B930-3FD352EA427B}" type="parTrans" cxnId="{E3E0AE57-BB23-4110-8957-42C323E65E33}">
      <dgm:prSet/>
      <dgm:spPr/>
      <dgm:t>
        <a:bodyPr/>
        <a:lstStyle/>
        <a:p>
          <a:endParaRPr lang="fr-FR"/>
        </a:p>
      </dgm:t>
    </dgm:pt>
    <dgm:pt modelId="{066B2C0B-9AAD-4545-8A95-38A209B01A0E}" type="sibTrans" cxnId="{E3E0AE57-BB23-4110-8957-42C323E65E33}">
      <dgm:prSet/>
      <dgm:spPr/>
      <dgm:t>
        <a:bodyPr/>
        <a:lstStyle/>
        <a:p>
          <a:endParaRPr lang="fr-FR"/>
        </a:p>
      </dgm:t>
    </dgm:pt>
    <dgm:pt modelId="{B60E31C1-5A50-4071-AFEC-7241AC8DBC8E}">
      <dgm:prSet custT="1"/>
      <dgm:spPr/>
      <dgm:t>
        <a:bodyPr/>
        <a:lstStyle/>
        <a:p>
          <a:r>
            <a:rPr lang="fr-FR" sz="2400" dirty="0">
              <a:solidFill>
                <a:srgbClr val="000000"/>
              </a:solidFill>
            </a:rPr>
            <a:t>Apollo 11 et la conquête de la Lune par la NASA.</a:t>
          </a:r>
        </a:p>
      </dgm:t>
    </dgm:pt>
    <dgm:pt modelId="{F05A2101-8476-465C-93C5-264E7A0857DF}" type="parTrans" cxnId="{D02C0838-6464-45A5-BF4A-A86CE7B0B945}">
      <dgm:prSet/>
      <dgm:spPr/>
      <dgm:t>
        <a:bodyPr/>
        <a:lstStyle/>
        <a:p>
          <a:endParaRPr lang="fr-FR"/>
        </a:p>
      </dgm:t>
    </dgm:pt>
    <dgm:pt modelId="{F28FD446-D870-4263-BF98-2E7D7E11B759}" type="sibTrans" cxnId="{D02C0838-6464-45A5-BF4A-A86CE7B0B945}">
      <dgm:prSet/>
      <dgm:spPr/>
      <dgm:t>
        <a:bodyPr/>
        <a:lstStyle/>
        <a:p>
          <a:endParaRPr lang="fr-FR"/>
        </a:p>
      </dgm:t>
    </dgm:pt>
    <dgm:pt modelId="{141E13B4-4E3A-4DA7-9D1F-18E6B1029C24}">
      <dgm:prSet custT="1"/>
      <dgm:spPr/>
      <dgm:t>
        <a:bodyPr/>
        <a:lstStyle/>
        <a:p>
          <a:r>
            <a:rPr lang="fr-FR" sz="2400" dirty="0">
              <a:solidFill>
                <a:srgbClr val="000000"/>
              </a:solidFill>
            </a:rPr>
            <a:t>Apollo 13, une mission de sauvetage historique.</a:t>
          </a:r>
        </a:p>
      </dgm:t>
    </dgm:pt>
    <dgm:pt modelId="{DC984485-23EC-432C-9E22-074E21A69173}" type="parTrans" cxnId="{308C0887-9438-484B-8299-E3D49FCA9534}">
      <dgm:prSet/>
      <dgm:spPr/>
      <dgm:t>
        <a:bodyPr/>
        <a:lstStyle/>
        <a:p>
          <a:endParaRPr lang="fr-FR"/>
        </a:p>
      </dgm:t>
    </dgm:pt>
    <dgm:pt modelId="{DB3E9965-B877-4DFF-B3AE-BD8C12F54467}" type="sibTrans" cxnId="{308C0887-9438-484B-8299-E3D49FCA9534}">
      <dgm:prSet/>
      <dgm:spPr/>
      <dgm:t>
        <a:bodyPr/>
        <a:lstStyle/>
        <a:p>
          <a:endParaRPr lang="fr-FR"/>
        </a:p>
      </dgm:t>
    </dgm:pt>
    <dgm:pt modelId="{0270159B-BD2A-4278-A207-0B673F1A388B}">
      <dgm:prSet custT="1"/>
      <dgm:spPr/>
      <dgm:t>
        <a:bodyPr/>
        <a:lstStyle/>
        <a:p>
          <a:r>
            <a:rPr lang="fr-FR" sz="2400" dirty="0">
              <a:solidFill>
                <a:srgbClr val="000000"/>
              </a:solidFill>
            </a:rPr>
            <a:t>Columbia, une navette pour l’espace. </a:t>
          </a:r>
        </a:p>
      </dgm:t>
    </dgm:pt>
    <dgm:pt modelId="{D3C73767-993B-4998-8AC0-0E59E4895576}" type="parTrans" cxnId="{F5E59768-5CEB-4B9F-AD0B-EAFFC79AE448}">
      <dgm:prSet/>
      <dgm:spPr/>
      <dgm:t>
        <a:bodyPr/>
        <a:lstStyle/>
        <a:p>
          <a:endParaRPr lang="fr-FR"/>
        </a:p>
      </dgm:t>
    </dgm:pt>
    <dgm:pt modelId="{D8D45537-59F4-45AF-ADA7-8CE9B94E2408}" type="sibTrans" cxnId="{F5E59768-5CEB-4B9F-AD0B-EAFFC79AE448}">
      <dgm:prSet/>
      <dgm:spPr/>
      <dgm:t>
        <a:bodyPr/>
        <a:lstStyle/>
        <a:p>
          <a:endParaRPr lang="fr-FR"/>
        </a:p>
      </dgm:t>
    </dgm:pt>
    <dgm:pt modelId="{69589C6D-B61B-4AC3-9583-1A3D75BAB508}">
      <dgm:prSet custT="1"/>
      <dgm:spPr/>
      <dgm:t>
        <a:bodyPr/>
        <a:lstStyle/>
        <a:p>
          <a:r>
            <a:rPr lang="fr-FR" sz="2400" dirty="0">
              <a:solidFill>
                <a:srgbClr val="000000"/>
              </a:solidFill>
            </a:rPr>
            <a:t>Pioneer, ou l’exploration du système solaire. </a:t>
          </a:r>
        </a:p>
      </dgm:t>
    </dgm:pt>
    <dgm:pt modelId="{162B95F1-70D3-4960-839A-2E56C4F579C8}" type="parTrans" cxnId="{4884060E-ABF5-42BC-9993-9F043423582F}">
      <dgm:prSet/>
      <dgm:spPr/>
      <dgm:t>
        <a:bodyPr/>
        <a:lstStyle/>
        <a:p>
          <a:endParaRPr lang="fr-FR"/>
        </a:p>
      </dgm:t>
    </dgm:pt>
    <dgm:pt modelId="{E2E10DEB-AD47-437D-BE8D-789CF9A251C6}" type="sibTrans" cxnId="{4884060E-ABF5-42BC-9993-9F043423582F}">
      <dgm:prSet/>
      <dgm:spPr/>
      <dgm:t>
        <a:bodyPr/>
        <a:lstStyle/>
        <a:p>
          <a:endParaRPr lang="fr-FR"/>
        </a:p>
      </dgm:t>
    </dgm:pt>
    <dgm:pt modelId="{46CE76D3-F75E-4E4B-BCF1-F4D8B401AC19}">
      <dgm:prSet custT="1"/>
      <dgm:spPr/>
      <dgm:t>
        <a:bodyPr/>
        <a:lstStyle/>
        <a:p>
          <a:r>
            <a:rPr lang="fr-FR" sz="2400" dirty="0">
              <a:solidFill>
                <a:srgbClr val="000000"/>
              </a:solidFill>
            </a:rPr>
            <a:t>Hubble, un observatoire spatial. </a:t>
          </a:r>
        </a:p>
      </dgm:t>
    </dgm:pt>
    <dgm:pt modelId="{3DA01DF5-DFC2-4817-BD4B-406FB510FA09}" type="parTrans" cxnId="{CE7F3AA3-ED61-4CC1-B1B3-89609542EB78}">
      <dgm:prSet/>
      <dgm:spPr/>
      <dgm:t>
        <a:bodyPr/>
        <a:lstStyle/>
        <a:p>
          <a:endParaRPr lang="fr-FR"/>
        </a:p>
      </dgm:t>
    </dgm:pt>
    <dgm:pt modelId="{6CFD4E4B-69C6-4A04-9D84-1CB546929950}" type="sibTrans" cxnId="{CE7F3AA3-ED61-4CC1-B1B3-89609542EB78}">
      <dgm:prSet/>
      <dgm:spPr/>
      <dgm:t>
        <a:bodyPr/>
        <a:lstStyle/>
        <a:p>
          <a:endParaRPr lang="fr-FR"/>
        </a:p>
      </dgm:t>
    </dgm:pt>
    <dgm:pt modelId="{73BDAFB2-282A-4172-AC96-80A96783C055}">
      <dgm:prSet custT="1"/>
      <dgm:spPr/>
      <dgm:t>
        <a:bodyPr/>
        <a:lstStyle/>
        <a:p>
          <a:r>
            <a:rPr lang="fr-FR" sz="2400" dirty="0">
              <a:solidFill>
                <a:srgbClr val="000000"/>
              </a:solidFill>
            </a:rPr>
            <a:t>Mars </a:t>
          </a:r>
          <a:r>
            <a:rPr lang="fr-FR" sz="2400" dirty="0" err="1">
              <a:solidFill>
                <a:srgbClr val="000000"/>
              </a:solidFill>
            </a:rPr>
            <a:t>Pathfinder</a:t>
          </a:r>
          <a:r>
            <a:rPr lang="fr-FR" sz="2400" dirty="0">
              <a:solidFill>
                <a:srgbClr val="000000"/>
              </a:solidFill>
            </a:rPr>
            <a:t>, en direct de la Planète Rouge , un observatoire spatial. </a:t>
          </a:r>
        </a:p>
      </dgm:t>
    </dgm:pt>
    <dgm:pt modelId="{564012E2-6E09-4FCE-B48A-ADD3B99F1E47}" type="parTrans" cxnId="{7CDEAB46-7CC3-4E8C-A6AA-C0060D26E253}">
      <dgm:prSet/>
      <dgm:spPr/>
      <dgm:t>
        <a:bodyPr/>
        <a:lstStyle/>
        <a:p>
          <a:endParaRPr lang="fr-FR"/>
        </a:p>
      </dgm:t>
    </dgm:pt>
    <dgm:pt modelId="{D80EC7D4-E0BE-48D8-984F-5C1F3D4BD78F}" type="sibTrans" cxnId="{7CDEAB46-7CC3-4E8C-A6AA-C0060D26E253}">
      <dgm:prSet/>
      <dgm:spPr/>
      <dgm:t>
        <a:bodyPr/>
        <a:lstStyle/>
        <a:p>
          <a:endParaRPr lang="fr-FR"/>
        </a:p>
      </dgm:t>
    </dgm:pt>
    <dgm:pt modelId="{6D3A0F25-F668-407A-B04A-789F813BFC66}">
      <dgm:prSet/>
      <dgm:spPr/>
      <dgm:t>
        <a:bodyPr/>
        <a:lstStyle/>
        <a:p>
          <a:r>
            <a:rPr lang="fr-FR" dirty="0">
              <a:solidFill>
                <a:srgbClr val="000000"/>
              </a:solidFill>
            </a:rPr>
            <a:t>ISS, la station spatiale internationale.</a:t>
          </a:r>
        </a:p>
      </dgm:t>
    </dgm:pt>
    <dgm:pt modelId="{B642F40B-CA9D-47A7-82A6-5B6D2CD491DD}" type="parTrans" cxnId="{6C236442-0481-4545-AB2B-C0597E0BC8C0}">
      <dgm:prSet/>
      <dgm:spPr/>
      <dgm:t>
        <a:bodyPr/>
        <a:lstStyle/>
        <a:p>
          <a:endParaRPr lang="fr-FR"/>
        </a:p>
      </dgm:t>
    </dgm:pt>
    <dgm:pt modelId="{EC286F2B-3794-4590-AC04-7BDB16AE649B}" type="sibTrans" cxnId="{6C236442-0481-4545-AB2B-C0597E0BC8C0}">
      <dgm:prSet/>
      <dgm:spPr/>
      <dgm:t>
        <a:bodyPr/>
        <a:lstStyle/>
        <a:p>
          <a:endParaRPr lang="fr-FR"/>
        </a:p>
      </dgm:t>
    </dgm:pt>
    <dgm:pt modelId="{A642C800-A156-4E16-A044-8B35E31BA058}">
      <dgm:prSet/>
      <dgm:spPr/>
      <dgm:t>
        <a:bodyPr/>
        <a:lstStyle/>
        <a:p>
          <a:r>
            <a:rPr lang="fr-FR" dirty="0">
              <a:solidFill>
                <a:srgbClr val="000000"/>
              </a:solidFill>
            </a:rPr>
            <a:t>Chandra, l’espace aux rayons-X. </a:t>
          </a:r>
        </a:p>
      </dgm:t>
    </dgm:pt>
    <dgm:pt modelId="{287BFDFD-6E8B-445E-B5EE-B10F8BFA1DAE}" type="parTrans" cxnId="{E6FC4BD9-9F0B-40DB-8531-3A7182F066A6}">
      <dgm:prSet/>
      <dgm:spPr/>
      <dgm:t>
        <a:bodyPr/>
        <a:lstStyle/>
        <a:p>
          <a:endParaRPr lang="fr-FR"/>
        </a:p>
      </dgm:t>
    </dgm:pt>
    <dgm:pt modelId="{1FE46BDF-E921-4DA9-9DBA-E9DCA7E84E59}" type="sibTrans" cxnId="{E6FC4BD9-9F0B-40DB-8531-3A7182F066A6}">
      <dgm:prSet/>
      <dgm:spPr/>
      <dgm:t>
        <a:bodyPr/>
        <a:lstStyle/>
        <a:p>
          <a:endParaRPr lang="fr-FR"/>
        </a:p>
      </dgm:t>
    </dgm:pt>
    <dgm:pt modelId="{8754B994-795D-441F-88AE-9ADDF4E16D86}">
      <dgm:prSet/>
      <dgm:spPr/>
      <dgm:t>
        <a:bodyPr/>
        <a:lstStyle/>
        <a:p>
          <a:r>
            <a:rPr lang="fr-FR" dirty="0">
              <a:solidFill>
                <a:srgbClr val="000000"/>
              </a:solidFill>
            </a:rPr>
            <a:t>New Horizons, vers Pluton et ses satellites.</a:t>
          </a:r>
        </a:p>
      </dgm:t>
    </dgm:pt>
    <dgm:pt modelId="{71F09637-FDC1-4944-89B4-A224CE56FAC3}" type="parTrans" cxnId="{2C12E910-8849-4AFB-9C0F-D395A5107C24}">
      <dgm:prSet/>
      <dgm:spPr/>
      <dgm:t>
        <a:bodyPr/>
        <a:lstStyle/>
        <a:p>
          <a:endParaRPr lang="fr-FR"/>
        </a:p>
      </dgm:t>
    </dgm:pt>
    <dgm:pt modelId="{EA5B3903-32C9-453E-B3BF-EAF7CEC87D87}" type="sibTrans" cxnId="{2C12E910-8849-4AFB-9C0F-D395A5107C24}">
      <dgm:prSet/>
      <dgm:spPr/>
      <dgm:t>
        <a:bodyPr/>
        <a:lstStyle/>
        <a:p>
          <a:endParaRPr lang="fr-FR"/>
        </a:p>
      </dgm:t>
    </dgm:pt>
    <dgm:pt modelId="{4DF87CCA-9F34-432D-8677-5549F2823FF5}" type="pres">
      <dgm:prSet presAssocID="{BC475F2F-DC0A-437B-952F-72040C846B77}" presName="linearFlow" presStyleCnt="0">
        <dgm:presLayoutVars>
          <dgm:dir/>
          <dgm:animLvl val="lvl"/>
          <dgm:resizeHandles val="exact"/>
        </dgm:presLayoutVars>
      </dgm:prSet>
      <dgm:spPr/>
    </dgm:pt>
    <dgm:pt modelId="{0DB12B20-215D-4279-A962-70DC4C017BD0}" type="pres">
      <dgm:prSet presAssocID="{2CCB9906-473E-42FD-B87D-FE906A844D66}" presName="composite" presStyleCnt="0"/>
      <dgm:spPr/>
    </dgm:pt>
    <dgm:pt modelId="{E4B583AD-7C7B-4EB1-A6FA-A00B880BF915}" type="pres">
      <dgm:prSet presAssocID="{2CCB9906-473E-42FD-B87D-FE906A844D66}" presName="parentText" presStyleLbl="alignNode1" presStyleIdx="0" presStyleCnt="10" custLinFactNeighborY="-2462">
        <dgm:presLayoutVars>
          <dgm:chMax val="1"/>
          <dgm:bulletEnabled val="1"/>
        </dgm:presLayoutVars>
      </dgm:prSet>
      <dgm:spPr/>
    </dgm:pt>
    <dgm:pt modelId="{9ED679CC-D9CE-4311-8B51-1F68C4C0DD28}" type="pres">
      <dgm:prSet presAssocID="{2CCB9906-473E-42FD-B87D-FE906A844D66}" presName="descendantText" presStyleLbl="alignAcc1" presStyleIdx="0" presStyleCnt="10">
        <dgm:presLayoutVars>
          <dgm:bulletEnabled val="1"/>
        </dgm:presLayoutVars>
      </dgm:prSet>
      <dgm:spPr/>
    </dgm:pt>
    <dgm:pt modelId="{89327633-7974-4163-9F4A-27AD9868612D}" type="pres">
      <dgm:prSet presAssocID="{6D697B1A-441E-4A8F-93EE-FB0F24DD5E18}" presName="sp" presStyleCnt="0"/>
      <dgm:spPr/>
    </dgm:pt>
    <dgm:pt modelId="{C46F45D5-3D14-480E-B1F8-8FD53F9CD09D}" type="pres">
      <dgm:prSet presAssocID="{B2B56CAB-B107-459A-A0EE-9F6DF8047E29}" presName="composite" presStyleCnt="0"/>
      <dgm:spPr/>
    </dgm:pt>
    <dgm:pt modelId="{EE6FFECF-D095-4230-B433-8CF25BDD6D13}" type="pres">
      <dgm:prSet presAssocID="{B2B56CAB-B107-459A-A0EE-9F6DF8047E29}" presName="parentText" presStyleLbl="alignNode1" presStyleIdx="1" presStyleCnt="10">
        <dgm:presLayoutVars>
          <dgm:chMax val="1"/>
          <dgm:bulletEnabled val="1"/>
        </dgm:presLayoutVars>
      </dgm:prSet>
      <dgm:spPr/>
    </dgm:pt>
    <dgm:pt modelId="{84444EC0-FDB5-4AA4-A645-2C2EE05DCC12}" type="pres">
      <dgm:prSet presAssocID="{B2B56CAB-B107-459A-A0EE-9F6DF8047E29}" presName="descendantText" presStyleLbl="alignAcc1" presStyleIdx="1" presStyleCnt="10">
        <dgm:presLayoutVars>
          <dgm:bulletEnabled val="1"/>
        </dgm:presLayoutVars>
      </dgm:prSet>
      <dgm:spPr/>
    </dgm:pt>
    <dgm:pt modelId="{B7325EC0-9C0D-41D4-9FF0-60BD46E4DE77}" type="pres">
      <dgm:prSet presAssocID="{0E4EE134-6E8F-453D-AB60-4A18EFF6A055}" presName="sp" presStyleCnt="0"/>
      <dgm:spPr/>
    </dgm:pt>
    <dgm:pt modelId="{F7428DE5-3956-4592-89B8-450EB1FEF7A3}" type="pres">
      <dgm:prSet presAssocID="{5ACBC174-D55F-4810-BEA4-201B547C4FB0}" presName="composite" presStyleCnt="0"/>
      <dgm:spPr/>
    </dgm:pt>
    <dgm:pt modelId="{920DF706-665F-446F-92E7-31134886F1DC}" type="pres">
      <dgm:prSet presAssocID="{5ACBC174-D55F-4810-BEA4-201B547C4FB0}" presName="parentText" presStyleLbl="alignNode1" presStyleIdx="2" presStyleCnt="10">
        <dgm:presLayoutVars>
          <dgm:chMax val="1"/>
          <dgm:bulletEnabled val="1"/>
        </dgm:presLayoutVars>
      </dgm:prSet>
      <dgm:spPr/>
    </dgm:pt>
    <dgm:pt modelId="{33E316FE-32FC-4391-A5FE-3A8C3D68DF26}" type="pres">
      <dgm:prSet presAssocID="{5ACBC174-D55F-4810-BEA4-201B547C4FB0}" presName="descendantText" presStyleLbl="alignAcc1" presStyleIdx="2" presStyleCnt="10">
        <dgm:presLayoutVars>
          <dgm:bulletEnabled val="1"/>
        </dgm:presLayoutVars>
      </dgm:prSet>
      <dgm:spPr/>
    </dgm:pt>
    <dgm:pt modelId="{4C8E66F8-9539-4974-8DD5-5B93E017F3C5}" type="pres">
      <dgm:prSet presAssocID="{2CB10C49-6E04-4195-BE5E-B6454798D17B}" presName="sp" presStyleCnt="0"/>
      <dgm:spPr/>
    </dgm:pt>
    <dgm:pt modelId="{8F72F249-EBEB-4B08-8D5E-0D746B8285D1}" type="pres">
      <dgm:prSet presAssocID="{1589CDBD-32B0-4414-A5C8-8B94FA9EC0D0}" presName="composite" presStyleCnt="0"/>
      <dgm:spPr/>
    </dgm:pt>
    <dgm:pt modelId="{3CE70089-CC3A-433D-8389-3419734249D0}" type="pres">
      <dgm:prSet presAssocID="{1589CDBD-32B0-4414-A5C8-8B94FA9EC0D0}" presName="parentText" presStyleLbl="alignNode1" presStyleIdx="3" presStyleCnt="10">
        <dgm:presLayoutVars>
          <dgm:chMax val="1"/>
          <dgm:bulletEnabled val="1"/>
        </dgm:presLayoutVars>
      </dgm:prSet>
      <dgm:spPr/>
    </dgm:pt>
    <dgm:pt modelId="{BF89FD98-2598-4451-A470-964E8E056047}" type="pres">
      <dgm:prSet presAssocID="{1589CDBD-32B0-4414-A5C8-8B94FA9EC0D0}" presName="descendantText" presStyleLbl="alignAcc1" presStyleIdx="3" presStyleCnt="10">
        <dgm:presLayoutVars>
          <dgm:bulletEnabled val="1"/>
        </dgm:presLayoutVars>
      </dgm:prSet>
      <dgm:spPr/>
    </dgm:pt>
    <dgm:pt modelId="{3C2BC05D-270F-4ECB-A027-A56BBB3FF94D}" type="pres">
      <dgm:prSet presAssocID="{8E46E663-451D-4931-8195-E8E619AFD0F8}" presName="sp" presStyleCnt="0"/>
      <dgm:spPr/>
    </dgm:pt>
    <dgm:pt modelId="{0F0656D2-48AD-42AA-AB89-B6313465AF28}" type="pres">
      <dgm:prSet presAssocID="{44F90AA0-2BDF-40A0-BF26-BADBA352A5FE}" presName="composite" presStyleCnt="0"/>
      <dgm:spPr/>
    </dgm:pt>
    <dgm:pt modelId="{5D34843B-CA7C-4DDE-83B9-4C5EAFB70B56}" type="pres">
      <dgm:prSet presAssocID="{44F90AA0-2BDF-40A0-BF26-BADBA352A5FE}" presName="parentText" presStyleLbl="alignNode1" presStyleIdx="4" presStyleCnt="10">
        <dgm:presLayoutVars>
          <dgm:chMax val="1"/>
          <dgm:bulletEnabled val="1"/>
        </dgm:presLayoutVars>
      </dgm:prSet>
      <dgm:spPr/>
    </dgm:pt>
    <dgm:pt modelId="{53FEDA3D-E25D-4FB7-89C5-2ECB577B646B}" type="pres">
      <dgm:prSet presAssocID="{44F90AA0-2BDF-40A0-BF26-BADBA352A5FE}" presName="descendantText" presStyleLbl="alignAcc1" presStyleIdx="4" presStyleCnt="10">
        <dgm:presLayoutVars>
          <dgm:bulletEnabled val="1"/>
        </dgm:presLayoutVars>
      </dgm:prSet>
      <dgm:spPr/>
    </dgm:pt>
    <dgm:pt modelId="{641DDECE-7D27-4A08-A6E8-B3BE28BC8BEB}" type="pres">
      <dgm:prSet presAssocID="{C00BE9BC-4AEE-41FA-B35C-8E6D04A87EF0}" presName="sp" presStyleCnt="0"/>
      <dgm:spPr/>
    </dgm:pt>
    <dgm:pt modelId="{4A927DEC-ACDD-4B31-887D-E45B023322AE}" type="pres">
      <dgm:prSet presAssocID="{9ED2C615-68BA-435B-9FF6-F9F652BFB92E}" presName="composite" presStyleCnt="0"/>
      <dgm:spPr/>
    </dgm:pt>
    <dgm:pt modelId="{544A8B70-098E-4AC4-B9F6-E5C76448CBAF}" type="pres">
      <dgm:prSet presAssocID="{9ED2C615-68BA-435B-9FF6-F9F652BFB92E}" presName="parentText" presStyleLbl="alignNode1" presStyleIdx="5" presStyleCnt="10">
        <dgm:presLayoutVars>
          <dgm:chMax val="1"/>
          <dgm:bulletEnabled val="1"/>
        </dgm:presLayoutVars>
      </dgm:prSet>
      <dgm:spPr/>
    </dgm:pt>
    <dgm:pt modelId="{A2754E7C-7599-47E4-8E7F-CE782C89F3C9}" type="pres">
      <dgm:prSet presAssocID="{9ED2C615-68BA-435B-9FF6-F9F652BFB92E}" presName="descendantText" presStyleLbl="alignAcc1" presStyleIdx="5" presStyleCnt="10">
        <dgm:presLayoutVars>
          <dgm:bulletEnabled val="1"/>
        </dgm:presLayoutVars>
      </dgm:prSet>
      <dgm:spPr/>
    </dgm:pt>
    <dgm:pt modelId="{3927A95F-6B02-4514-9CC7-1A69851CB0B8}" type="pres">
      <dgm:prSet presAssocID="{A3F7E006-C781-40A6-85B6-B05F60EB8973}" presName="sp" presStyleCnt="0"/>
      <dgm:spPr/>
    </dgm:pt>
    <dgm:pt modelId="{3A6DA07E-3316-4741-A54E-9ABEA97B9373}" type="pres">
      <dgm:prSet presAssocID="{2B888AC0-4707-475A-A1DA-77DE03B3B364}" presName="composite" presStyleCnt="0"/>
      <dgm:spPr/>
    </dgm:pt>
    <dgm:pt modelId="{D6452CE5-48CC-464B-A555-65AB0535918C}" type="pres">
      <dgm:prSet presAssocID="{2B888AC0-4707-475A-A1DA-77DE03B3B364}" presName="parentText" presStyleLbl="alignNode1" presStyleIdx="6" presStyleCnt="10">
        <dgm:presLayoutVars>
          <dgm:chMax val="1"/>
          <dgm:bulletEnabled val="1"/>
        </dgm:presLayoutVars>
      </dgm:prSet>
      <dgm:spPr/>
    </dgm:pt>
    <dgm:pt modelId="{EB6429BC-499E-466D-BC2A-C9ABC00A9897}" type="pres">
      <dgm:prSet presAssocID="{2B888AC0-4707-475A-A1DA-77DE03B3B364}" presName="descendantText" presStyleLbl="alignAcc1" presStyleIdx="6" presStyleCnt="10">
        <dgm:presLayoutVars>
          <dgm:bulletEnabled val="1"/>
        </dgm:presLayoutVars>
      </dgm:prSet>
      <dgm:spPr/>
    </dgm:pt>
    <dgm:pt modelId="{133897E0-F504-4C3A-9E0D-FB31ED42D9A9}" type="pres">
      <dgm:prSet presAssocID="{8D278740-6CFE-472A-8473-A949D3A33C6B}" presName="sp" presStyleCnt="0"/>
      <dgm:spPr/>
    </dgm:pt>
    <dgm:pt modelId="{2F84164E-B40B-4A30-B6AB-6E7C5CCEC7D9}" type="pres">
      <dgm:prSet presAssocID="{7A932B3A-8D17-453A-B4D2-FA567797EC69}" presName="composite" presStyleCnt="0"/>
      <dgm:spPr/>
    </dgm:pt>
    <dgm:pt modelId="{6397D11D-D2A8-4608-91F7-2FE5E338013C}" type="pres">
      <dgm:prSet presAssocID="{7A932B3A-8D17-453A-B4D2-FA567797EC69}" presName="parentText" presStyleLbl="alignNode1" presStyleIdx="7" presStyleCnt="10">
        <dgm:presLayoutVars>
          <dgm:chMax val="1"/>
          <dgm:bulletEnabled val="1"/>
        </dgm:presLayoutVars>
      </dgm:prSet>
      <dgm:spPr/>
    </dgm:pt>
    <dgm:pt modelId="{420BE5D3-6538-4CE6-B946-BA0DE900AAC6}" type="pres">
      <dgm:prSet presAssocID="{7A932B3A-8D17-453A-B4D2-FA567797EC69}" presName="descendantText" presStyleLbl="alignAcc1" presStyleIdx="7" presStyleCnt="10">
        <dgm:presLayoutVars>
          <dgm:bulletEnabled val="1"/>
        </dgm:presLayoutVars>
      </dgm:prSet>
      <dgm:spPr/>
    </dgm:pt>
    <dgm:pt modelId="{9C15739C-BDF1-437D-9A4E-C597F6EB40C1}" type="pres">
      <dgm:prSet presAssocID="{6F5BE236-DDD7-47C7-9BCF-2A390ADA6D34}" presName="sp" presStyleCnt="0"/>
      <dgm:spPr/>
    </dgm:pt>
    <dgm:pt modelId="{118C8712-0570-4387-A360-6B842ECFA126}" type="pres">
      <dgm:prSet presAssocID="{E4E96503-E5C8-4FE7-8FED-EAEB2BD3A2C7}" presName="composite" presStyleCnt="0"/>
      <dgm:spPr/>
    </dgm:pt>
    <dgm:pt modelId="{54788129-0999-43EF-BC13-C753C7CE3E5C}" type="pres">
      <dgm:prSet presAssocID="{E4E96503-E5C8-4FE7-8FED-EAEB2BD3A2C7}" presName="parentText" presStyleLbl="alignNode1" presStyleIdx="8" presStyleCnt="10">
        <dgm:presLayoutVars>
          <dgm:chMax val="1"/>
          <dgm:bulletEnabled val="1"/>
        </dgm:presLayoutVars>
      </dgm:prSet>
      <dgm:spPr/>
    </dgm:pt>
    <dgm:pt modelId="{891B3F99-1C19-46DE-8A76-321F3BD686B3}" type="pres">
      <dgm:prSet presAssocID="{E4E96503-E5C8-4FE7-8FED-EAEB2BD3A2C7}" presName="descendantText" presStyleLbl="alignAcc1" presStyleIdx="8" presStyleCnt="10">
        <dgm:presLayoutVars>
          <dgm:bulletEnabled val="1"/>
        </dgm:presLayoutVars>
      </dgm:prSet>
      <dgm:spPr/>
    </dgm:pt>
    <dgm:pt modelId="{F95E296A-0638-4C6B-A2C4-6CBF15C9CDF8}" type="pres">
      <dgm:prSet presAssocID="{503DCA81-85E5-471A-ADA4-A555E18D47F3}" presName="sp" presStyleCnt="0"/>
      <dgm:spPr/>
    </dgm:pt>
    <dgm:pt modelId="{07F540E1-5AD2-424F-BD42-216C39D3BD3E}" type="pres">
      <dgm:prSet presAssocID="{432BF46F-3664-4E38-BB60-D7E7738951F2}" presName="composite" presStyleCnt="0"/>
      <dgm:spPr/>
    </dgm:pt>
    <dgm:pt modelId="{AFD6813F-CFCA-46E2-A636-A8261D4C964E}" type="pres">
      <dgm:prSet presAssocID="{432BF46F-3664-4E38-BB60-D7E7738951F2}" presName="parentText" presStyleLbl="alignNode1" presStyleIdx="9" presStyleCnt="10">
        <dgm:presLayoutVars>
          <dgm:chMax val="1"/>
          <dgm:bulletEnabled val="1"/>
        </dgm:presLayoutVars>
      </dgm:prSet>
      <dgm:spPr/>
    </dgm:pt>
    <dgm:pt modelId="{99536006-CD1F-4ADD-8D11-DED7449D4BD2}" type="pres">
      <dgm:prSet presAssocID="{432BF46F-3664-4E38-BB60-D7E7738951F2}" presName="descendantText" presStyleLbl="alignAcc1" presStyleIdx="9" presStyleCnt="10">
        <dgm:presLayoutVars>
          <dgm:bulletEnabled val="1"/>
        </dgm:presLayoutVars>
      </dgm:prSet>
      <dgm:spPr/>
    </dgm:pt>
  </dgm:ptLst>
  <dgm:cxnLst>
    <dgm:cxn modelId="{FF8C3702-9AE8-4389-9A19-029E4CB3D193}" type="presOf" srcId="{0270159B-BD2A-4278-A207-0B673F1A388B}" destId="{BF89FD98-2598-4451-A470-964E8E056047}" srcOrd="0" destOrd="0" presId="urn:microsoft.com/office/officeart/2005/8/layout/chevron2"/>
    <dgm:cxn modelId="{4884060E-ABF5-42BC-9993-9F043423582F}" srcId="{44F90AA0-2BDF-40A0-BF26-BADBA352A5FE}" destId="{69589C6D-B61B-4AC3-9583-1A3D75BAB508}" srcOrd="0" destOrd="0" parTransId="{162B95F1-70D3-4960-839A-2E56C4F579C8}" sibTransId="{E2E10DEB-AD47-437D-BE8D-789CF9A251C6}"/>
    <dgm:cxn modelId="{2C12E910-8849-4AFB-9C0F-D395A5107C24}" srcId="{432BF46F-3664-4E38-BB60-D7E7738951F2}" destId="{8754B994-795D-441F-88AE-9ADDF4E16D86}" srcOrd="0" destOrd="0" parTransId="{71F09637-FDC1-4944-89B4-A224CE56FAC3}" sibTransId="{EA5B3903-32C9-453E-B3BF-EAF7CEC87D87}"/>
    <dgm:cxn modelId="{0B74C220-BF76-4A02-8656-786B696E486D}" type="presOf" srcId="{141E13B4-4E3A-4DA7-9D1F-18E6B1029C24}" destId="{33E316FE-32FC-4391-A5FE-3A8C3D68DF26}" srcOrd="0" destOrd="0" presId="urn:microsoft.com/office/officeart/2005/8/layout/chevron2"/>
    <dgm:cxn modelId="{A752D920-2734-4FDE-B533-D3032774AEB4}" srcId="{BC475F2F-DC0A-437B-952F-72040C846B77}" destId="{B2B56CAB-B107-459A-A0EE-9F6DF8047E29}" srcOrd="1" destOrd="0" parTransId="{6CC81153-039F-44CB-A105-AC08B4432599}" sibTransId="{0E4EE134-6E8F-453D-AB60-4A18EFF6A055}"/>
    <dgm:cxn modelId="{2E2A3224-06C0-44B9-85F0-D179B780D05D}" type="presOf" srcId="{BC475F2F-DC0A-437B-952F-72040C846B77}" destId="{4DF87CCA-9F34-432D-8677-5549F2823FF5}" srcOrd="0" destOrd="0" presId="urn:microsoft.com/office/officeart/2005/8/layout/chevron2"/>
    <dgm:cxn modelId="{A42EF426-2DC3-428E-AA40-477E841F9AB5}" srcId="{BC475F2F-DC0A-437B-952F-72040C846B77}" destId="{5ACBC174-D55F-4810-BEA4-201B547C4FB0}" srcOrd="2" destOrd="0" parTransId="{1A451638-A411-4CAD-841F-291036AB87D7}" sibTransId="{2CB10C49-6E04-4195-BE5E-B6454798D17B}"/>
    <dgm:cxn modelId="{D02C0838-6464-45A5-BF4A-A86CE7B0B945}" srcId="{B2B56CAB-B107-459A-A0EE-9F6DF8047E29}" destId="{B60E31C1-5A50-4071-AFEC-7241AC8DBC8E}" srcOrd="0" destOrd="0" parTransId="{F05A2101-8476-465C-93C5-264E7A0857DF}" sibTransId="{F28FD446-D870-4263-BF98-2E7D7E11B759}"/>
    <dgm:cxn modelId="{A5C4F638-90D6-45AA-9656-8DED41A1A2BE}" type="presOf" srcId="{44F90AA0-2BDF-40A0-BF26-BADBA352A5FE}" destId="{5D34843B-CA7C-4DDE-83B9-4C5EAFB70B56}" srcOrd="0" destOrd="0" presId="urn:microsoft.com/office/officeart/2005/8/layout/chevron2"/>
    <dgm:cxn modelId="{2ECA8539-D4F0-4F6C-8551-18C50243437D}" type="presOf" srcId="{1589CDBD-32B0-4414-A5C8-8B94FA9EC0D0}" destId="{3CE70089-CC3A-433D-8389-3419734249D0}" srcOrd="0" destOrd="0" presId="urn:microsoft.com/office/officeart/2005/8/layout/chevron2"/>
    <dgm:cxn modelId="{DE2FAF5F-5DAD-4698-B139-CADDD67C1DC4}" srcId="{BC475F2F-DC0A-437B-952F-72040C846B77}" destId="{2B888AC0-4707-475A-A1DA-77DE03B3B364}" srcOrd="6" destOrd="0" parTransId="{1B51CB92-729A-45B3-817F-6D7823C0C0AA}" sibTransId="{8D278740-6CFE-472A-8473-A949D3A33C6B}"/>
    <dgm:cxn modelId="{D377A361-B2E1-4B37-A0BB-C11BF797ECBA}" type="presOf" srcId="{69589C6D-B61B-4AC3-9583-1A3D75BAB508}" destId="{53FEDA3D-E25D-4FB7-89C5-2ECB577B646B}" srcOrd="0" destOrd="0" presId="urn:microsoft.com/office/officeart/2005/8/layout/chevron2"/>
    <dgm:cxn modelId="{6C236442-0481-4545-AB2B-C0597E0BC8C0}" srcId="{7A932B3A-8D17-453A-B4D2-FA567797EC69}" destId="{6D3A0F25-F668-407A-B04A-789F813BFC66}" srcOrd="0" destOrd="0" parTransId="{B642F40B-CA9D-47A7-82A6-5B6D2CD491DD}" sibTransId="{EC286F2B-3794-4590-AC04-7BDB16AE649B}"/>
    <dgm:cxn modelId="{12987B64-8086-430E-9FCD-A7830888E440}" type="presOf" srcId="{2B888AC0-4707-475A-A1DA-77DE03B3B364}" destId="{D6452CE5-48CC-464B-A555-65AB0535918C}" srcOrd="0" destOrd="0" presId="urn:microsoft.com/office/officeart/2005/8/layout/chevron2"/>
    <dgm:cxn modelId="{7CDEAB46-7CC3-4E8C-A6AA-C0060D26E253}" srcId="{2B888AC0-4707-475A-A1DA-77DE03B3B364}" destId="{73BDAFB2-282A-4172-AC96-80A96783C055}" srcOrd="0" destOrd="0" parTransId="{564012E2-6E09-4FCE-B48A-ADD3B99F1E47}" sibTransId="{D80EC7D4-E0BE-48D8-984F-5C1F3D4BD78F}"/>
    <dgm:cxn modelId="{F5E59768-5CEB-4B9F-AD0B-EAFFC79AE448}" srcId="{1589CDBD-32B0-4414-A5C8-8B94FA9EC0D0}" destId="{0270159B-BD2A-4278-A207-0B673F1A388B}" srcOrd="0" destOrd="0" parTransId="{D3C73767-993B-4998-8AC0-0E59E4895576}" sibTransId="{D8D45537-59F4-45AF-ADA7-8CE9B94E2408}"/>
    <dgm:cxn modelId="{A0BBE269-04CE-4B4C-BFBE-0F5E8BF42835}" type="presOf" srcId="{8754B994-795D-441F-88AE-9ADDF4E16D86}" destId="{99536006-CD1F-4ADD-8D11-DED7449D4BD2}" srcOrd="0" destOrd="0" presId="urn:microsoft.com/office/officeart/2005/8/layout/chevron2"/>
    <dgm:cxn modelId="{E4D65D53-F014-4525-9082-06439A863828}" srcId="{BC475F2F-DC0A-437B-952F-72040C846B77}" destId="{44F90AA0-2BDF-40A0-BF26-BADBA352A5FE}" srcOrd="4" destOrd="0" parTransId="{611C6BAD-684C-4C0F-BDF5-D89811F2A956}" sibTransId="{C00BE9BC-4AEE-41FA-B35C-8E6D04A87EF0}"/>
    <dgm:cxn modelId="{7916DF55-0E7F-4D59-978A-F4C7E7DB1639}" type="presOf" srcId="{B2B56CAB-B107-459A-A0EE-9F6DF8047E29}" destId="{EE6FFECF-D095-4230-B433-8CF25BDD6D13}" srcOrd="0" destOrd="0" presId="urn:microsoft.com/office/officeart/2005/8/layout/chevron2"/>
    <dgm:cxn modelId="{E3E0AE57-BB23-4110-8957-42C323E65E33}" srcId="{2CCB9906-473E-42FD-B87D-FE906A844D66}" destId="{CD0CB005-BD5B-42C0-B2C2-1795084DCD02}" srcOrd="0" destOrd="0" parTransId="{5FEF302B-7EBA-4F73-B930-3FD352EA427B}" sibTransId="{066B2C0B-9AAD-4545-8A95-38A209B01A0E}"/>
    <dgm:cxn modelId="{F2FC725A-94C6-4B12-8A37-C124B3041A3E}" type="presOf" srcId="{432BF46F-3664-4E38-BB60-D7E7738951F2}" destId="{AFD6813F-CFCA-46E2-A636-A8261D4C964E}" srcOrd="0" destOrd="0" presId="urn:microsoft.com/office/officeart/2005/8/layout/chevron2"/>
    <dgm:cxn modelId="{3D1B167B-D2A5-48FF-8039-B0E7095FC18C}" srcId="{BC475F2F-DC0A-437B-952F-72040C846B77}" destId="{2CCB9906-473E-42FD-B87D-FE906A844D66}" srcOrd="0" destOrd="0" parTransId="{526FF8EF-FEF0-4F02-BC3A-B440B2FE06F7}" sibTransId="{6D697B1A-441E-4A8F-93EE-FB0F24DD5E18}"/>
    <dgm:cxn modelId="{97F78281-6410-4B87-B097-FC376CE27381}" type="presOf" srcId="{7A932B3A-8D17-453A-B4D2-FA567797EC69}" destId="{6397D11D-D2A8-4608-91F7-2FE5E338013C}" srcOrd="0" destOrd="0" presId="urn:microsoft.com/office/officeart/2005/8/layout/chevron2"/>
    <dgm:cxn modelId="{308C0887-9438-484B-8299-E3D49FCA9534}" srcId="{5ACBC174-D55F-4810-BEA4-201B547C4FB0}" destId="{141E13B4-4E3A-4DA7-9D1F-18E6B1029C24}" srcOrd="0" destOrd="0" parTransId="{DC984485-23EC-432C-9E22-074E21A69173}" sibTransId="{DB3E9965-B877-4DFF-B3AE-BD8C12F54467}"/>
    <dgm:cxn modelId="{527BCF87-846B-4437-9600-77097549683C}" type="presOf" srcId="{E4E96503-E5C8-4FE7-8FED-EAEB2BD3A2C7}" destId="{54788129-0999-43EF-BC13-C753C7CE3E5C}" srcOrd="0" destOrd="0" presId="urn:microsoft.com/office/officeart/2005/8/layout/chevron2"/>
    <dgm:cxn modelId="{7BE7FB89-B3C7-4D75-8973-659D6D6B0D52}" srcId="{BC475F2F-DC0A-437B-952F-72040C846B77}" destId="{9ED2C615-68BA-435B-9FF6-F9F652BFB92E}" srcOrd="5" destOrd="0" parTransId="{945C93E6-7318-4066-97E9-45458D225992}" sibTransId="{A3F7E006-C781-40A6-85B6-B05F60EB8973}"/>
    <dgm:cxn modelId="{DCA37C94-2CC3-4F33-ABA7-00996F8311DB}" type="presOf" srcId="{6D3A0F25-F668-407A-B04A-789F813BFC66}" destId="{420BE5D3-6538-4CE6-B946-BA0DE900AAC6}" srcOrd="0" destOrd="0" presId="urn:microsoft.com/office/officeart/2005/8/layout/chevron2"/>
    <dgm:cxn modelId="{AEC541A2-C813-4F39-A101-219BC2F743B4}" type="presOf" srcId="{46CE76D3-F75E-4E4B-BCF1-F4D8B401AC19}" destId="{A2754E7C-7599-47E4-8E7F-CE782C89F3C9}" srcOrd="0" destOrd="0" presId="urn:microsoft.com/office/officeart/2005/8/layout/chevron2"/>
    <dgm:cxn modelId="{CE7F3AA3-ED61-4CC1-B1B3-89609542EB78}" srcId="{9ED2C615-68BA-435B-9FF6-F9F652BFB92E}" destId="{46CE76D3-F75E-4E4B-BCF1-F4D8B401AC19}" srcOrd="0" destOrd="0" parTransId="{3DA01DF5-DFC2-4817-BD4B-406FB510FA09}" sibTransId="{6CFD4E4B-69C6-4A04-9D84-1CB546929950}"/>
    <dgm:cxn modelId="{D1F8FFA9-D577-4711-A021-CA26420928E3}" type="presOf" srcId="{9ED2C615-68BA-435B-9FF6-F9F652BFB92E}" destId="{544A8B70-098E-4AC4-B9F6-E5C76448CBAF}" srcOrd="0" destOrd="0" presId="urn:microsoft.com/office/officeart/2005/8/layout/chevron2"/>
    <dgm:cxn modelId="{BD86D0B3-FC82-4247-B22C-6003714806E9}" type="presOf" srcId="{2CCB9906-473E-42FD-B87D-FE906A844D66}" destId="{E4B583AD-7C7B-4EB1-A6FA-A00B880BF915}" srcOrd="0" destOrd="0" presId="urn:microsoft.com/office/officeart/2005/8/layout/chevron2"/>
    <dgm:cxn modelId="{3F9AD3B5-36A4-486A-AF0B-329E577E0E73}" srcId="{BC475F2F-DC0A-437B-952F-72040C846B77}" destId="{1589CDBD-32B0-4414-A5C8-8B94FA9EC0D0}" srcOrd="3" destOrd="0" parTransId="{FF08AFB0-7D99-44B8-BA82-A8E8F37439A1}" sibTransId="{8E46E663-451D-4931-8195-E8E619AFD0F8}"/>
    <dgm:cxn modelId="{4766F3C2-81E2-443A-A60F-A6DE204C467F}" srcId="{BC475F2F-DC0A-437B-952F-72040C846B77}" destId="{E4E96503-E5C8-4FE7-8FED-EAEB2BD3A2C7}" srcOrd="8" destOrd="0" parTransId="{C799792F-CE0B-4B78-BF2F-401F03735DC6}" sibTransId="{503DCA81-85E5-471A-ADA4-A555E18D47F3}"/>
    <dgm:cxn modelId="{38E7F7C6-5074-440D-92B1-9989397B58D5}" type="presOf" srcId="{A642C800-A156-4E16-A044-8B35E31BA058}" destId="{891B3F99-1C19-46DE-8A76-321F3BD686B3}" srcOrd="0" destOrd="0" presId="urn:microsoft.com/office/officeart/2005/8/layout/chevron2"/>
    <dgm:cxn modelId="{12A0AECB-EAB1-4279-8099-E07013AB7F8D}" srcId="{BC475F2F-DC0A-437B-952F-72040C846B77}" destId="{7A932B3A-8D17-453A-B4D2-FA567797EC69}" srcOrd="7" destOrd="0" parTransId="{E672D2FC-303E-45E4-A839-214F3D8446E8}" sibTransId="{6F5BE236-DDD7-47C7-9BCF-2A390ADA6D34}"/>
    <dgm:cxn modelId="{8D813DCF-9196-4B39-BBC3-48A2F5C0F2E1}" srcId="{BC475F2F-DC0A-437B-952F-72040C846B77}" destId="{432BF46F-3664-4E38-BB60-D7E7738951F2}" srcOrd="9" destOrd="0" parTransId="{290F24DB-9E72-45E0-BE2A-47A7EDF8DF56}" sibTransId="{794B78AE-F120-41C3-AC65-63C14BA6EAD0}"/>
    <dgm:cxn modelId="{E6FC4BD9-9F0B-40DB-8531-3A7182F066A6}" srcId="{E4E96503-E5C8-4FE7-8FED-EAEB2BD3A2C7}" destId="{A642C800-A156-4E16-A044-8B35E31BA058}" srcOrd="0" destOrd="0" parTransId="{287BFDFD-6E8B-445E-B5EE-B10F8BFA1DAE}" sibTransId="{1FE46BDF-E921-4DA9-9DBA-E9DCA7E84E59}"/>
    <dgm:cxn modelId="{135A6FDA-355D-4FFE-B856-3F6E96B63DEF}" type="presOf" srcId="{5ACBC174-D55F-4810-BEA4-201B547C4FB0}" destId="{920DF706-665F-446F-92E7-31134886F1DC}" srcOrd="0" destOrd="0" presId="urn:microsoft.com/office/officeart/2005/8/layout/chevron2"/>
    <dgm:cxn modelId="{8169C6E1-8CAE-4FAF-A31B-B664C2C8CD84}" type="presOf" srcId="{B60E31C1-5A50-4071-AFEC-7241AC8DBC8E}" destId="{84444EC0-FDB5-4AA4-A645-2C2EE05DCC12}" srcOrd="0" destOrd="0" presId="urn:microsoft.com/office/officeart/2005/8/layout/chevron2"/>
    <dgm:cxn modelId="{7DB883E3-9658-4CDC-8C9A-0575A3ACA368}" type="presOf" srcId="{CD0CB005-BD5B-42C0-B2C2-1795084DCD02}" destId="{9ED679CC-D9CE-4311-8B51-1F68C4C0DD28}" srcOrd="0" destOrd="0" presId="urn:microsoft.com/office/officeart/2005/8/layout/chevron2"/>
    <dgm:cxn modelId="{952B58E9-43FB-4D1E-9225-0C2D78764EC9}" type="presOf" srcId="{73BDAFB2-282A-4172-AC96-80A96783C055}" destId="{EB6429BC-499E-466D-BC2A-C9ABC00A9897}" srcOrd="0" destOrd="0" presId="urn:microsoft.com/office/officeart/2005/8/layout/chevron2"/>
    <dgm:cxn modelId="{B0C720EA-7E19-4CBC-A6A9-15A6749C5862}" type="presParOf" srcId="{4DF87CCA-9F34-432D-8677-5549F2823FF5}" destId="{0DB12B20-215D-4279-A962-70DC4C017BD0}" srcOrd="0" destOrd="0" presId="urn:microsoft.com/office/officeart/2005/8/layout/chevron2"/>
    <dgm:cxn modelId="{BB7199D7-4BDA-4F68-ABAC-EB8EE8EEC4A3}" type="presParOf" srcId="{0DB12B20-215D-4279-A962-70DC4C017BD0}" destId="{E4B583AD-7C7B-4EB1-A6FA-A00B880BF915}" srcOrd="0" destOrd="0" presId="urn:microsoft.com/office/officeart/2005/8/layout/chevron2"/>
    <dgm:cxn modelId="{9C142CB3-BA51-4B0E-A45B-CA8BB0A94002}" type="presParOf" srcId="{0DB12B20-215D-4279-A962-70DC4C017BD0}" destId="{9ED679CC-D9CE-4311-8B51-1F68C4C0DD28}" srcOrd="1" destOrd="0" presId="urn:microsoft.com/office/officeart/2005/8/layout/chevron2"/>
    <dgm:cxn modelId="{AA4A500C-7373-4993-8C5C-6AD106C15275}" type="presParOf" srcId="{4DF87CCA-9F34-432D-8677-5549F2823FF5}" destId="{89327633-7974-4163-9F4A-27AD9868612D}" srcOrd="1" destOrd="0" presId="urn:microsoft.com/office/officeart/2005/8/layout/chevron2"/>
    <dgm:cxn modelId="{ECDDF8AF-091B-4445-A745-EFF0EC994274}" type="presParOf" srcId="{4DF87CCA-9F34-432D-8677-5549F2823FF5}" destId="{C46F45D5-3D14-480E-B1F8-8FD53F9CD09D}" srcOrd="2" destOrd="0" presId="urn:microsoft.com/office/officeart/2005/8/layout/chevron2"/>
    <dgm:cxn modelId="{15B19565-00CE-4E73-9B93-0C2D8050CD2B}" type="presParOf" srcId="{C46F45D5-3D14-480E-B1F8-8FD53F9CD09D}" destId="{EE6FFECF-D095-4230-B433-8CF25BDD6D13}" srcOrd="0" destOrd="0" presId="urn:microsoft.com/office/officeart/2005/8/layout/chevron2"/>
    <dgm:cxn modelId="{205A6314-E96D-4F57-9891-087EEAE3C699}" type="presParOf" srcId="{C46F45D5-3D14-480E-B1F8-8FD53F9CD09D}" destId="{84444EC0-FDB5-4AA4-A645-2C2EE05DCC12}" srcOrd="1" destOrd="0" presId="urn:microsoft.com/office/officeart/2005/8/layout/chevron2"/>
    <dgm:cxn modelId="{6C6914E0-1656-40BA-8599-03EDFCFB7BC7}" type="presParOf" srcId="{4DF87CCA-9F34-432D-8677-5549F2823FF5}" destId="{B7325EC0-9C0D-41D4-9FF0-60BD46E4DE77}" srcOrd="3" destOrd="0" presId="urn:microsoft.com/office/officeart/2005/8/layout/chevron2"/>
    <dgm:cxn modelId="{9EA9D676-BFD7-49E3-B6F2-EDF8C00D9253}" type="presParOf" srcId="{4DF87CCA-9F34-432D-8677-5549F2823FF5}" destId="{F7428DE5-3956-4592-89B8-450EB1FEF7A3}" srcOrd="4" destOrd="0" presId="urn:microsoft.com/office/officeart/2005/8/layout/chevron2"/>
    <dgm:cxn modelId="{EB8C5203-B869-4F53-8C70-38DF199A6AB4}" type="presParOf" srcId="{F7428DE5-3956-4592-89B8-450EB1FEF7A3}" destId="{920DF706-665F-446F-92E7-31134886F1DC}" srcOrd="0" destOrd="0" presId="urn:microsoft.com/office/officeart/2005/8/layout/chevron2"/>
    <dgm:cxn modelId="{6389E003-E1B2-4356-8B4B-37B71904513B}" type="presParOf" srcId="{F7428DE5-3956-4592-89B8-450EB1FEF7A3}" destId="{33E316FE-32FC-4391-A5FE-3A8C3D68DF26}" srcOrd="1" destOrd="0" presId="urn:microsoft.com/office/officeart/2005/8/layout/chevron2"/>
    <dgm:cxn modelId="{7ECB88DE-569F-4278-802D-C5541B44C4BC}" type="presParOf" srcId="{4DF87CCA-9F34-432D-8677-5549F2823FF5}" destId="{4C8E66F8-9539-4974-8DD5-5B93E017F3C5}" srcOrd="5" destOrd="0" presId="urn:microsoft.com/office/officeart/2005/8/layout/chevron2"/>
    <dgm:cxn modelId="{83189772-D5E5-4FCD-A905-9694DBEC28A4}" type="presParOf" srcId="{4DF87CCA-9F34-432D-8677-5549F2823FF5}" destId="{8F72F249-EBEB-4B08-8D5E-0D746B8285D1}" srcOrd="6" destOrd="0" presId="urn:microsoft.com/office/officeart/2005/8/layout/chevron2"/>
    <dgm:cxn modelId="{E749F075-8421-4D99-9B1E-EA1C6A4E5A4A}" type="presParOf" srcId="{8F72F249-EBEB-4B08-8D5E-0D746B8285D1}" destId="{3CE70089-CC3A-433D-8389-3419734249D0}" srcOrd="0" destOrd="0" presId="urn:microsoft.com/office/officeart/2005/8/layout/chevron2"/>
    <dgm:cxn modelId="{043C2C7A-A36F-48A3-B3F5-C4B94C635815}" type="presParOf" srcId="{8F72F249-EBEB-4B08-8D5E-0D746B8285D1}" destId="{BF89FD98-2598-4451-A470-964E8E056047}" srcOrd="1" destOrd="0" presId="urn:microsoft.com/office/officeart/2005/8/layout/chevron2"/>
    <dgm:cxn modelId="{EE300E1C-7002-4897-9CDC-43D23FDAEE6B}" type="presParOf" srcId="{4DF87CCA-9F34-432D-8677-5549F2823FF5}" destId="{3C2BC05D-270F-4ECB-A027-A56BBB3FF94D}" srcOrd="7" destOrd="0" presId="urn:microsoft.com/office/officeart/2005/8/layout/chevron2"/>
    <dgm:cxn modelId="{13975803-DDD4-466C-BBA7-3E8AECE50427}" type="presParOf" srcId="{4DF87CCA-9F34-432D-8677-5549F2823FF5}" destId="{0F0656D2-48AD-42AA-AB89-B6313465AF28}" srcOrd="8" destOrd="0" presId="urn:microsoft.com/office/officeart/2005/8/layout/chevron2"/>
    <dgm:cxn modelId="{C4300199-3E23-4F4E-BBA9-D8EF03A8EB0C}" type="presParOf" srcId="{0F0656D2-48AD-42AA-AB89-B6313465AF28}" destId="{5D34843B-CA7C-4DDE-83B9-4C5EAFB70B56}" srcOrd="0" destOrd="0" presId="urn:microsoft.com/office/officeart/2005/8/layout/chevron2"/>
    <dgm:cxn modelId="{00D037B1-E22E-4EA1-A582-DBD91AAE34B6}" type="presParOf" srcId="{0F0656D2-48AD-42AA-AB89-B6313465AF28}" destId="{53FEDA3D-E25D-4FB7-89C5-2ECB577B646B}" srcOrd="1" destOrd="0" presId="urn:microsoft.com/office/officeart/2005/8/layout/chevron2"/>
    <dgm:cxn modelId="{ECAD589F-4BF5-4581-B1A6-0150CD679947}" type="presParOf" srcId="{4DF87CCA-9F34-432D-8677-5549F2823FF5}" destId="{641DDECE-7D27-4A08-A6E8-B3BE28BC8BEB}" srcOrd="9" destOrd="0" presId="urn:microsoft.com/office/officeart/2005/8/layout/chevron2"/>
    <dgm:cxn modelId="{77BA6C34-813B-4BF6-9E0F-C0B284E0F793}" type="presParOf" srcId="{4DF87CCA-9F34-432D-8677-5549F2823FF5}" destId="{4A927DEC-ACDD-4B31-887D-E45B023322AE}" srcOrd="10" destOrd="0" presId="urn:microsoft.com/office/officeart/2005/8/layout/chevron2"/>
    <dgm:cxn modelId="{354C31C1-C52D-402C-9E52-E6378233F201}" type="presParOf" srcId="{4A927DEC-ACDD-4B31-887D-E45B023322AE}" destId="{544A8B70-098E-4AC4-B9F6-E5C76448CBAF}" srcOrd="0" destOrd="0" presId="urn:microsoft.com/office/officeart/2005/8/layout/chevron2"/>
    <dgm:cxn modelId="{A467CE67-A149-465E-850F-9F35E4DB018E}" type="presParOf" srcId="{4A927DEC-ACDD-4B31-887D-E45B023322AE}" destId="{A2754E7C-7599-47E4-8E7F-CE782C89F3C9}" srcOrd="1" destOrd="0" presId="urn:microsoft.com/office/officeart/2005/8/layout/chevron2"/>
    <dgm:cxn modelId="{596A3EA8-DF24-4900-BDEA-6737A6A6CDEA}" type="presParOf" srcId="{4DF87CCA-9F34-432D-8677-5549F2823FF5}" destId="{3927A95F-6B02-4514-9CC7-1A69851CB0B8}" srcOrd="11" destOrd="0" presId="urn:microsoft.com/office/officeart/2005/8/layout/chevron2"/>
    <dgm:cxn modelId="{8BEC77AA-1911-46DE-9E06-CF5C0B418D36}" type="presParOf" srcId="{4DF87CCA-9F34-432D-8677-5549F2823FF5}" destId="{3A6DA07E-3316-4741-A54E-9ABEA97B9373}" srcOrd="12" destOrd="0" presId="urn:microsoft.com/office/officeart/2005/8/layout/chevron2"/>
    <dgm:cxn modelId="{58C9AEE8-A538-4994-BFA1-473503285ADA}" type="presParOf" srcId="{3A6DA07E-3316-4741-A54E-9ABEA97B9373}" destId="{D6452CE5-48CC-464B-A555-65AB0535918C}" srcOrd="0" destOrd="0" presId="urn:microsoft.com/office/officeart/2005/8/layout/chevron2"/>
    <dgm:cxn modelId="{134B20D5-6490-4E84-BD36-5414833D2819}" type="presParOf" srcId="{3A6DA07E-3316-4741-A54E-9ABEA97B9373}" destId="{EB6429BC-499E-466D-BC2A-C9ABC00A9897}" srcOrd="1" destOrd="0" presId="urn:microsoft.com/office/officeart/2005/8/layout/chevron2"/>
    <dgm:cxn modelId="{C334D7C9-7966-4F0E-B97B-1990EB4BD17A}" type="presParOf" srcId="{4DF87CCA-9F34-432D-8677-5549F2823FF5}" destId="{133897E0-F504-4C3A-9E0D-FB31ED42D9A9}" srcOrd="13" destOrd="0" presId="urn:microsoft.com/office/officeart/2005/8/layout/chevron2"/>
    <dgm:cxn modelId="{B8DADA50-0F95-4EC7-9B52-050DBC83CAF1}" type="presParOf" srcId="{4DF87CCA-9F34-432D-8677-5549F2823FF5}" destId="{2F84164E-B40B-4A30-B6AB-6E7C5CCEC7D9}" srcOrd="14" destOrd="0" presId="urn:microsoft.com/office/officeart/2005/8/layout/chevron2"/>
    <dgm:cxn modelId="{C8CE6180-24DE-4E6D-A7D4-F1634D483675}" type="presParOf" srcId="{2F84164E-B40B-4A30-B6AB-6E7C5CCEC7D9}" destId="{6397D11D-D2A8-4608-91F7-2FE5E338013C}" srcOrd="0" destOrd="0" presId="urn:microsoft.com/office/officeart/2005/8/layout/chevron2"/>
    <dgm:cxn modelId="{06EFE673-45F4-4B54-A50A-2FB9066B7A90}" type="presParOf" srcId="{2F84164E-B40B-4A30-B6AB-6E7C5CCEC7D9}" destId="{420BE5D3-6538-4CE6-B946-BA0DE900AAC6}" srcOrd="1" destOrd="0" presId="urn:microsoft.com/office/officeart/2005/8/layout/chevron2"/>
    <dgm:cxn modelId="{44A1284B-7E0A-4C9B-9F9F-A16C3C5CCCF3}" type="presParOf" srcId="{4DF87CCA-9F34-432D-8677-5549F2823FF5}" destId="{9C15739C-BDF1-437D-9A4E-C597F6EB40C1}" srcOrd="15" destOrd="0" presId="urn:microsoft.com/office/officeart/2005/8/layout/chevron2"/>
    <dgm:cxn modelId="{46C85AFC-E015-42BA-81B1-72E820426299}" type="presParOf" srcId="{4DF87CCA-9F34-432D-8677-5549F2823FF5}" destId="{118C8712-0570-4387-A360-6B842ECFA126}" srcOrd="16" destOrd="0" presId="urn:microsoft.com/office/officeart/2005/8/layout/chevron2"/>
    <dgm:cxn modelId="{44D4122D-56D8-4896-BB7A-184B7EA02EBD}" type="presParOf" srcId="{118C8712-0570-4387-A360-6B842ECFA126}" destId="{54788129-0999-43EF-BC13-C753C7CE3E5C}" srcOrd="0" destOrd="0" presId="urn:microsoft.com/office/officeart/2005/8/layout/chevron2"/>
    <dgm:cxn modelId="{EB2F93BD-62EC-4C25-83BB-B79BC734E07B}" type="presParOf" srcId="{118C8712-0570-4387-A360-6B842ECFA126}" destId="{891B3F99-1C19-46DE-8A76-321F3BD686B3}" srcOrd="1" destOrd="0" presId="urn:microsoft.com/office/officeart/2005/8/layout/chevron2"/>
    <dgm:cxn modelId="{2B64D79C-87B8-4AAC-A638-A1B691029429}" type="presParOf" srcId="{4DF87CCA-9F34-432D-8677-5549F2823FF5}" destId="{F95E296A-0638-4C6B-A2C4-6CBF15C9CDF8}" srcOrd="17" destOrd="0" presId="urn:microsoft.com/office/officeart/2005/8/layout/chevron2"/>
    <dgm:cxn modelId="{4E0AA428-E8AB-48EE-A289-7A60C5B192A1}" type="presParOf" srcId="{4DF87CCA-9F34-432D-8677-5549F2823FF5}" destId="{07F540E1-5AD2-424F-BD42-216C39D3BD3E}" srcOrd="18" destOrd="0" presId="urn:microsoft.com/office/officeart/2005/8/layout/chevron2"/>
    <dgm:cxn modelId="{3136C0BD-D863-4762-BABA-AF963F41D974}" type="presParOf" srcId="{07F540E1-5AD2-424F-BD42-216C39D3BD3E}" destId="{AFD6813F-CFCA-46E2-A636-A8261D4C964E}" srcOrd="0" destOrd="0" presId="urn:microsoft.com/office/officeart/2005/8/layout/chevron2"/>
    <dgm:cxn modelId="{DA2E49A2-4DE2-461C-B7BB-71298EF5950F}" type="presParOf" srcId="{07F540E1-5AD2-424F-BD42-216C39D3BD3E}" destId="{99536006-CD1F-4ADD-8D11-DED7449D4BD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583AD-7C7B-4EB1-A6FA-A00B880BF915}">
      <dsp:nvSpPr>
        <dsp:cNvPr id="0" name=""/>
        <dsp:cNvSpPr/>
      </dsp:nvSpPr>
      <dsp:spPr>
        <a:xfrm rot="5400000">
          <a:off x="-92210" y="92210"/>
          <a:ext cx="614739" cy="43031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000000"/>
              </a:solidFill>
            </a:rPr>
            <a:t>1</a:t>
          </a:r>
          <a:endParaRPr lang="fr-FR" sz="2800" b="1" kern="1200" dirty="0">
            <a:solidFill>
              <a:srgbClr val="000000"/>
            </a:solidFill>
          </a:endParaRPr>
        </a:p>
      </dsp:txBody>
      <dsp:txXfrm rot="-5400000">
        <a:off x="2" y="215158"/>
        <a:ext cx="430317" cy="184422"/>
      </dsp:txXfrm>
    </dsp:sp>
    <dsp:sp modelId="{9ED679CC-D9CE-4311-8B51-1F68C4C0DD28}">
      <dsp:nvSpPr>
        <dsp:cNvPr id="0" name=""/>
        <dsp:cNvSpPr/>
      </dsp:nvSpPr>
      <dsp:spPr>
        <a:xfrm rot="5400000">
          <a:off x="5373113" y="-4937262"/>
          <a:ext cx="399790" cy="1028538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a:solidFill>
                <a:srgbClr val="000000"/>
              </a:solidFill>
            </a:rPr>
            <a:t>Le programme </a:t>
          </a:r>
          <a:r>
            <a:rPr lang="fr-FR" sz="2400" kern="1200" dirty="0" err="1">
              <a:solidFill>
                <a:srgbClr val="000000"/>
              </a:solidFill>
            </a:rPr>
            <a:t>Mercury</a:t>
          </a:r>
          <a:r>
            <a:rPr lang="fr-FR" sz="2400" kern="1200" dirty="0">
              <a:solidFill>
                <a:srgbClr val="000000"/>
              </a:solidFill>
            </a:rPr>
            <a:t> : envoyer un homme dans l’espace.</a:t>
          </a:r>
        </a:p>
      </dsp:txBody>
      <dsp:txXfrm rot="-5400000">
        <a:off x="430317" y="25050"/>
        <a:ext cx="10265866" cy="360758"/>
      </dsp:txXfrm>
    </dsp:sp>
    <dsp:sp modelId="{EE6FFECF-D095-4230-B433-8CF25BDD6D13}">
      <dsp:nvSpPr>
        <dsp:cNvPr id="0" name=""/>
        <dsp:cNvSpPr/>
      </dsp:nvSpPr>
      <dsp:spPr>
        <a:xfrm rot="5400000">
          <a:off x="-92210" y="654016"/>
          <a:ext cx="614739" cy="43031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000000"/>
              </a:solidFill>
            </a:rPr>
            <a:t>2</a:t>
          </a:r>
        </a:p>
      </dsp:txBody>
      <dsp:txXfrm rot="-5400000">
        <a:off x="2" y="776964"/>
        <a:ext cx="430317" cy="184422"/>
      </dsp:txXfrm>
    </dsp:sp>
    <dsp:sp modelId="{84444EC0-FDB5-4AA4-A645-2C2EE05DCC12}">
      <dsp:nvSpPr>
        <dsp:cNvPr id="0" name=""/>
        <dsp:cNvSpPr/>
      </dsp:nvSpPr>
      <dsp:spPr>
        <a:xfrm rot="5400000">
          <a:off x="5373218" y="-4381095"/>
          <a:ext cx="399580" cy="1028538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a:solidFill>
                <a:srgbClr val="000000"/>
              </a:solidFill>
            </a:rPr>
            <a:t>Apollo 11 et la conquête de la Lune par la NASA.</a:t>
          </a:r>
        </a:p>
      </dsp:txBody>
      <dsp:txXfrm rot="-5400000">
        <a:off x="430317" y="581312"/>
        <a:ext cx="10265876" cy="360568"/>
      </dsp:txXfrm>
    </dsp:sp>
    <dsp:sp modelId="{920DF706-665F-446F-92E7-31134886F1DC}">
      <dsp:nvSpPr>
        <dsp:cNvPr id="0" name=""/>
        <dsp:cNvSpPr/>
      </dsp:nvSpPr>
      <dsp:spPr>
        <a:xfrm rot="5400000">
          <a:off x="-92210" y="1210287"/>
          <a:ext cx="614739" cy="43031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000000"/>
              </a:solidFill>
            </a:rPr>
            <a:t>3</a:t>
          </a:r>
        </a:p>
      </dsp:txBody>
      <dsp:txXfrm rot="-5400000">
        <a:off x="2" y="1333235"/>
        <a:ext cx="430317" cy="184422"/>
      </dsp:txXfrm>
    </dsp:sp>
    <dsp:sp modelId="{33E316FE-32FC-4391-A5FE-3A8C3D68DF26}">
      <dsp:nvSpPr>
        <dsp:cNvPr id="0" name=""/>
        <dsp:cNvSpPr/>
      </dsp:nvSpPr>
      <dsp:spPr>
        <a:xfrm rot="5400000">
          <a:off x="5373218" y="-3824824"/>
          <a:ext cx="399580" cy="1028538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a:solidFill>
                <a:srgbClr val="000000"/>
              </a:solidFill>
            </a:rPr>
            <a:t>Apollo 13, une mission de sauvetage historique.</a:t>
          </a:r>
        </a:p>
      </dsp:txBody>
      <dsp:txXfrm rot="-5400000">
        <a:off x="430317" y="1137583"/>
        <a:ext cx="10265876" cy="360568"/>
      </dsp:txXfrm>
    </dsp:sp>
    <dsp:sp modelId="{3CE70089-CC3A-433D-8389-3419734249D0}">
      <dsp:nvSpPr>
        <dsp:cNvPr id="0" name=""/>
        <dsp:cNvSpPr/>
      </dsp:nvSpPr>
      <dsp:spPr>
        <a:xfrm rot="5400000">
          <a:off x="-92210" y="1766559"/>
          <a:ext cx="614739" cy="43031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000000"/>
              </a:solidFill>
            </a:rPr>
            <a:t>4</a:t>
          </a:r>
        </a:p>
      </dsp:txBody>
      <dsp:txXfrm rot="-5400000">
        <a:off x="2" y="1889507"/>
        <a:ext cx="430317" cy="184422"/>
      </dsp:txXfrm>
    </dsp:sp>
    <dsp:sp modelId="{BF89FD98-2598-4451-A470-964E8E056047}">
      <dsp:nvSpPr>
        <dsp:cNvPr id="0" name=""/>
        <dsp:cNvSpPr/>
      </dsp:nvSpPr>
      <dsp:spPr>
        <a:xfrm rot="5400000">
          <a:off x="5373218" y="-3268552"/>
          <a:ext cx="399580" cy="1028538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a:solidFill>
                <a:srgbClr val="000000"/>
              </a:solidFill>
            </a:rPr>
            <a:t>Columbia, une navette pour l’espace. </a:t>
          </a:r>
        </a:p>
      </dsp:txBody>
      <dsp:txXfrm rot="-5400000">
        <a:off x="430317" y="1693855"/>
        <a:ext cx="10265876" cy="360568"/>
      </dsp:txXfrm>
    </dsp:sp>
    <dsp:sp modelId="{5D34843B-CA7C-4DDE-83B9-4C5EAFB70B56}">
      <dsp:nvSpPr>
        <dsp:cNvPr id="0" name=""/>
        <dsp:cNvSpPr/>
      </dsp:nvSpPr>
      <dsp:spPr>
        <a:xfrm rot="5400000">
          <a:off x="-92210" y="2322831"/>
          <a:ext cx="614739" cy="43031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000000"/>
              </a:solidFill>
            </a:rPr>
            <a:t>5</a:t>
          </a:r>
        </a:p>
      </dsp:txBody>
      <dsp:txXfrm rot="-5400000">
        <a:off x="2" y="2445779"/>
        <a:ext cx="430317" cy="184422"/>
      </dsp:txXfrm>
    </dsp:sp>
    <dsp:sp modelId="{53FEDA3D-E25D-4FB7-89C5-2ECB577B646B}">
      <dsp:nvSpPr>
        <dsp:cNvPr id="0" name=""/>
        <dsp:cNvSpPr/>
      </dsp:nvSpPr>
      <dsp:spPr>
        <a:xfrm rot="5400000">
          <a:off x="5373218" y="-2712280"/>
          <a:ext cx="399580" cy="1028538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a:solidFill>
                <a:srgbClr val="000000"/>
              </a:solidFill>
            </a:rPr>
            <a:t>Pioneer, ou l’exploration du système solaire. </a:t>
          </a:r>
        </a:p>
      </dsp:txBody>
      <dsp:txXfrm rot="-5400000">
        <a:off x="430317" y="2250127"/>
        <a:ext cx="10265876" cy="360568"/>
      </dsp:txXfrm>
    </dsp:sp>
    <dsp:sp modelId="{544A8B70-098E-4AC4-B9F6-E5C76448CBAF}">
      <dsp:nvSpPr>
        <dsp:cNvPr id="0" name=""/>
        <dsp:cNvSpPr/>
      </dsp:nvSpPr>
      <dsp:spPr>
        <a:xfrm rot="5400000">
          <a:off x="-92210" y="2879102"/>
          <a:ext cx="614739" cy="43031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000000"/>
              </a:solidFill>
            </a:rPr>
            <a:t>6</a:t>
          </a:r>
        </a:p>
      </dsp:txBody>
      <dsp:txXfrm rot="-5400000">
        <a:off x="2" y="3002050"/>
        <a:ext cx="430317" cy="184422"/>
      </dsp:txXfrm>
    </dsp:sp>
    <dsp:sp modelId="{A2754E7C-7599-47E4-8E7F-CE782C89F3C9}">
      <dsp:nvSpPr>
        <dsp:cNvPr id="0" name=""/>
        <dsp:cNvSpPr/>
      </dsp:nvSpPr>
      <dsp:spPr>
        <a:xfrm rot="5400000">
          <a:off x="5373218" y="-2156009"/>
          <a:ext cx="399580" cy="1028538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a:solidFill>
                <a:srgbClr val="000000"/>
              </a:solidFill>
            </a:rPr>
            <a:t>Hubble, un observatoire spatial. </a:t>
          </a:r>
        </a:p>
      </dsp:txBody>
      <dsp:txXfrm rot="-5400000">
        <a:off x="430317" y="2806398"/>
        <a:ext cx="10265876" cy="360568"/>
      </dsp:txXfrm>
    </dsp:sp>
    <dsp:sp modelId="{D6452CE5-48CC-464B-A555-65AB0535918C}">
      <dsp:nvSpPr>
        <dsp:cNvPr id="0" name=""/>
        <dsp:cNvSpPr/>
      </dsp:nvSpPr>
      <dsp:spPr>
        <a:xfrm rot="5400000">
          <a:off x="-92210" y="3435374"/>
          <a:ext cx="614739" cy="43031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000000"/>
              </a:solidFill>
            </a:rPr>
            <a:t>7</a:t>
          </a:r>
        </a:p>
      </dsp:txBody>
      <dsp:txXfrm rot="-5400000">
        <a:off x="2" y="3558322"/>
        <a:ext cx="430317" cy="184422"/>
      </dsp:txXfrm>
    </dsp:sp>
    <dsp:sp modelId="{EB6429BC-499E-466D-BC2A-C9ABC00A9897}">
      <dsp:nvSpPr>
        <dsp:cNvPr id="0" name=""/>
        <dsp:cNvSpPr/>
      </dsp:nvSpPr>
      <dsp:spPr>
        <a:xfrm rot="5400000">
          <a:off x="5373218" y="-1599737"/>
          <a:ext cx="399580" cy="1028538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a:solidFill>
                <a:srgbClr val="000000"/>
              </a:solidFill>
            </a:rPr>
            <a:t>Mars </a:t>
          </a:r>
          <a:r>
            <a:rPr lang="fr-FR" sz="2400" kern="1200" dirty="0" err="1">
              <a:solidFill>
                <a:srgbClr val="000000"/>
              </a:solidFill>
            </a:rPr>
            <a:t>Pathfinder</a:t>
          </a:r>
          <a:r>
            <a:rPr lang="fr-FR" sz="2400" kern="1200" dirty="0">
              <a:solidFill>
                <a:srgbClr val="000000"/>
              </a:solidFill>
            </a:rPr>
            <a:t>, en direct de la Planète Rouge , un observatoire spatial. </a:t>
          </a:r>
        </a:p>
      </dsp:txBody>
      <dsp:txXfrm rot="-5400000">
        <a:off x="430317" y="3362670"/>
        <a:ext cx="10265876" cy="360568"/>
      </dsp:txXfrm>
    </dsp:sp>
    <dsp:sp modelId="{6397D11D-D2A8-4608-91F7-2FE5E338013C}">
      <dsp:nvSpPr>
        <dsp:cNvPr id="0" name=""/>
        <dsp:cNvSpPr/>
      </dsp:nvSpPr>
      <dsp:spPr>
        <a:xfrm rot="5400000">
          <a:off x="-92210" y="3991645"/>
          <a:ext cx="614739" cy="43031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000000"/>
              </a:solidFill>
            </a:rPr>
            <a:t>8</a:t>
          </a:r>
        </a:p>
      </dsp:txBody>
      <dsp:txXfrm rot="-5400000">
        <a:off x="2" y="4114593"/>
        <a:ext cx="430317" cy="184422"/>
      </dsp:txXfrm>
    </dsp:sp>
    <dsp:sp modelId="{420BE5D3-6538-4CE6-B946-BA0DE900AAC6}">
      <dsp:nvSpPr>
        <dsp:cNvPr id="0" name=""/>
        <dsp:cNvSpPr/>
      </dsp:nvSpPr>
      <dsp:spPr>
        <a:xfrm rot="5400000">
          <a:off x="5373218" y="-1043466"/>
          <a:ext cx="399580" cy="1028538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fr-FR" sz="2500" kern="1200" dirty="0">
              <a:solidFill>
                <a:srgbClr val="000000"/>
              </a:solidFill>
            </a:rPr>
            <a:t>ISS, la station spatiale internationale.</a:t>
          </a:r>
        </a:p>
      </dsp:txBody>
      <dsp:txXfrm rot="-5400000">
        <a:off x="430317" y="3918941"/>
        <a:ext cx="10265876" cy="360568"/>
      </dsp:txXfrm>
    </dsp:sp>
    <dsp:sp modelId="{54788129-0999-43EF-BC13-C753C7CE3E5C}">
      <dsp:nvSpPr>
        <dsp:cNvPr id="0" name=""/>
        <dsp:cNvSpPr/>
      </dsp:nvSpPr>
      <dsp:spPr>
        <a:xfrm rot="5400000">
          <a:off x="-92210" y="4547917"/>
          <a:ext cx="614739" cy="43031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000000"/>
              </a:solidFill>
            </a:rPr>
            <a:t>9</a:t>
          </a:r>
        </a:p>
      </dsp:txBody>
      <dsp:txXfrm rot="-5400000">
        <a:off x="2" y="4670865"/>
        <a:ext cx="430317" cy="184422"/>
      </dsp:txXfrm>
    </dsp:sp>
    <dsp:sp modelId="{891B3F99-1C19-46DE-8A76-321F3BD686B3}">
      <dsp:nvSpPr>
        <dsp:cNvPr id="0" name=""/>
        <dsp:cNvSpPr/>
      </dsp:nvSpPr>
      <dsp:spPr>
        <a:xfrm rot="5400000">
          <a:off x="5373218" y="-487194"/>
          <a:ext cx="399580" cy="1028538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fr-FR" sz="2500" kern="1200" dirty="0">
              <a:solidFill>
                <a:srgbClr val="000000"/>
              </a:solidFill>
            </a:rPr>
            <a:t>Chandra, l’espace aux rayons-X. </a:t>
          </a:r>
        </a:p>
      </dsp:txBody>
      <dsp:txXfrm rot="-5400000">
        <a:off x="430317" y="4475213"/>
        <a:ext cx="10265876" cy="360568"/>
      </dsp:txXfrm>
    </dsp:sp>
    <dsp:sp modelId="{AFD6813F-CFCA-46E2-A636-A8261D4C964E}">
      <dsp:nvSpPr>
        <dsp:cNvPr id="0" name=""/>
        <dsp:cNvSpPr/>
      </dsp:nvSpPr>
      <dsp:spPr>
        <a:xfrm rot="5400000">
          <a:off x="-92210" y="5104188"/>
          <a:ext cx="614739" cy="43031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000000"/>
              </a:solidFill>
            </a:rPr>
            <a:t>10</a:t>
          </a:r>
          <a:endParaRPr lang="fr-FR" sz="1200" b="1" kern="1200" dirty="0">
            <a:solidFill>
              <a:srgbClr val="000000"/>
            </a:solidFill>
          </a:endParaRPr>
        </a:p>
      </dsp:txBody>
      <dsp:txXfrm rot="-5400000">
        <a:off x="2" y="5227136"/>
        <a:ext cx="430317" cy="184422"/>
      </dsp:txXfrm>
    </dsp:sp>
    <dsp:sp modelId="{99536006-CD1F-4ADD-8D11-DED7449D4BD2}">
      <dsp:nvSpPr>
        <dsp:cNvPr id="0" name=""/>
        <dsp:cNvSpPr/>
      </dsp:nvSpPr>
      <dsp:spPr>
        <a:xfrm rot="5400000">
          <a:off x="5373218" y="69076"/>
          <a:ext cx="399580" cy="1028538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fr-FR" sz="2500" kern="1200" dirty="0">
              <a:solidFill>
                <a:srgbClr val="000000"/>
              </a:solidFill>
            </a:rPr>
            <a:t>New Horizons, vers Pluton et ses satellites.</a:t>
          </a:r>
        </a:p>
      </dsp:txBody>
      <dsp:txXfrm rot="-5400000">
        <a:off x="430317" y="5031483"/>
        <a:ext cx="10265876" cy="3605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2F185-01C6-4544-96DB-540A9790F592}" type="datetimeFigureOut">
              <a:rPr lang="fr-FR" smtClean="0"/>
              <a:pPr/>
              <a:t>17/06/2023</a:t>
            </a:fld>
            <a:endParaRPr lang="fr-FR"/>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686D5-FB06-44DA-807D-08EBE786007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D2686D5-FB06-44DA-807D-08EBE7860075}" type="slidenum">
              <a:rPr lang="fr-FR" smtClean="0"/>
              <a:pPr/>
              <a:t>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695220" y="549275"/>
            <a:ext cx="8063450" cy="750888"/>
          </a:xfrm>
        </p:spPr>
        <p:txBody>
          <a:bodyPr/>
          <a:lstStyle>
            <a:lvl1pPr algn="r">
              <a:defRPr sz="2800" b="1">
                <a:solidFill>
                  <a:schemeClr val="bg1"/>
                </a:solidFill>
              </a:defRPr>
            </a:lvl1pPr>
          </a:lstStyle>
          <a:p>
            <a:pPr lvl="0"/>
            <a:r>
              <a:rPr lang="fr-FR" noProof="0"/>
              <a:t>Cliquez pour modifier le style du titre</a:t>
            </a:r>
            <a:endParaRPr lang="ru-RU" noProof="0"/>
          </a:p>
        </p:txBody>
      </p:sp>
      <p:sp>
        <p:nvSpPr>
          <p:cNvPr id="5123" name="Rectangle 3"/>
          <p:cNvSpPr>
            <a:spLocks noGrp="1" noChangeArrowheads="1"/>
          </p:cNvSpPr>
          <p:nvPr>
            <p:ph type="subTitle" idx="1"/>
          </p:nvPr>
        </p:nvSpPr>
        <p:spPr>
          <a:xfrm>
            <a:off x="3695220" y="1270000"/>
            <a:ext cx="8063450" cy="503238"/>
          </a:xfrm>
        </p:spPr>
        <p:txBody>
          <a:bodyPr/>
          <a:lstStyle>
            <a:lvl1pPr marL="0" indent="0" algn="r">
              <a:buFontTx/>
              <a:buNone/>
              <a:defRPr sz="2400" b="1">
                <a:solidFill>
                  <a:schemeClr val="bg1"/>
                </a:solidFill>
              </a:defRPr>
            </a:lvl1pPr>
          </a:lstStyle>
          <a:p>
            <a:pPr lvl="0"/>
            <a:r>
              <a:rPr lang="fr-FR" noProof="0"/>
              <a:t>Cliquez pour modifier le style des sous-titres du masque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a:t>Cliquez pour modifier le style du titre</a:t>
            </a:r>
            <a:endParaRPr lang="ru-RU"/>
          </a:p>
        </p:txBody>
      </p:sp>
      <p:sp>
        <p:nvSpPr>
          <p:cNvPr id="3" name="Вертикальный текст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358682" y="333376"/>
            <a:ext cx="2399988" cy="6264275"/>
          </a:xfrm>
        </p:spPr>
        <p:txBody>
          <a:bodyPr vert="eaVert"/>
          <a:lstStyle/>
          <a:p>
            <a:r>
              <a:rPr lang="fr-FR"/>
              <a:t>Cliquez pour modifier le style du titre</a:t>
            </a:r>
            <a:endParaRPr lang="ru-RU"/>
          </a:p>
        </p:txBody>
      </p:sp>
      <p:sp>
        <p:nvSpPr>
          <p:cNvPr id="3" name="Вертикальный текст 2"/>
          <p:cNvSpPr>
            <a:spLocks noGrp="1"/>
          </p:cNvSpPr>
          <p:nvPr>
            <p:ph type="body" orient="vert" idx="1"/>
          </p:nvPr>
        </p:nvSpPr>
        <p:spPr>
          <a:xfrm>
            <a:off x="2158720" y="333376"/>
            <a:ext cx="6996789" cy="62642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구역 머리글">
    <p:bg>
      <p:bgPr>
        <a:solidFill>
          <a:schemeClr val="bg1"/>
        </a:solidFill>
        <a:effectLst/>
      </p:bgPr>
    </p:bg>
    <p:spTree>
      <p:nvGrpSpPr>
        <p:cNvPr id="1" name=""/>
        <p:cNvGrpSpPr/>
        <p:nvPr/>
      </p:nvGrpSpPr>
      <p:grpSpPr>
        <a:xfrm>
          <a:off x="0" y="0"/>
          <a:ext cx="0" cy="0"/>
          <a:chOff x="0" y="0"/>
          <a:chExt cx="0" cy="0"/>
        </a:xfrm>
      </p:grpSpPr>
      <p:pic>
        <p:nvPicPr>
          <p:cNvPr id="8" name="그림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1240"/>
            <a:ext cx="12190408" cy="6855518"/>
          </a:xfrm>
          <a:prstGeom prst="rect">
            <a:avLst/>
          </a:prstGeom>
        </p:spPr>
      </p:pic>
      <p:sp>
        <p:nvSpPr>
          <p:cNvPr id="4" name="날짜 개체 틀 3"/>
          <p:cNvSpPr>
            <a:spLocks noGrp="1"/>
          </p:cNvSpPr>
          <p:nvPr>
            <p:ph type="dt" sz="half" idx="10"/>
          </p:nvPr>
        </p:nvSpPr>
        <p:spPr>
          <a:xfrm>
            <a:off x="609521" y="6429400"/>
            <a:ext cx="2844430" cy="292079"/>
          </a:xfrm>
          <a:prstGeom prst="rect">
            <a:avLst/>
          </a:prstGeom>
        </p:spPr>
        <p:txBody>
          <a:bodyPr lIns="76800" tIns="38400" rIns="76800" bIns="38400"/>
          <a:lstStyle/>
          <a:p>
            <a:fld id="{ED3D6733-6F27-4404-AB51-585418F146E5}" type="datetimeFigureOut">
              <a:rPr lang="ko-KR" altLang="en-US" smtClean="0"/>
              <a:pPr/>
              <a:t>2023-06-17</a:t>
            </a:fld>
            <a:endParaRPr lang="ko-KR" altLang="en-US"/>
          </a:p>
        </p:txBody>
      </p:sp>
      <p:sp>
        <p:nvSpPr>
          <p:cNvPr id="5" name="바닥글 개체 틀 4"/>
          <p:cNvSpPr>
            <a:spLocks noGrp="1"/>
          </p:cNvSpPr>
          <p:nvPr>
            <p:ph type="ftr" sz="quarter" idx="11"/>
          </p:nvPr>
        </p:nvSpPr>
        <p:spPr>
          <a:xfrm>
            <a:off x="4165059" y="6429400"/>
            <a:ext cx="3860297" cy="292079"/>
          </a:xfrm>
          <a:prstGeom prst="rect">
            <a:avLst/>
          </a:prstGeom>
        </p:spPr>
        <p:txBody>
          <a:bodyPr lIns="76800" tIns="38400" rIns="76800" bIns="38400"/>
          <a:lstStyle/>
          <a:p>
            <a:endParaRPr lang="ko-KR" altLang="en-US"/>
          </a:p>
        </p:txBody>
      </p:sp>
      <p:sp>
        <p:nvSpPr>
          <p:cNvPr id="6" name="슬라이드 번호 개체 틀 5"/>
          <p:cNvSpPr>
            <a:spLocks noGrp="1"/>
          </p:cNvSpPr>
          <p:nvPr>
            <p:ph type="sldNum" sz="quarter" idx="12"/>
          </p:nvPr>
        </p:nvSpPr>
        <p:spPr>
          <a:xfrm>
            <a:off x="8736463" y="6429400"/>
            <a:ext cx="2844430" cy="292079"/>
          </a:xfrm>
          <a:prstGeom prst="rect">
            <a:avLst/>
          </a:prstGeom>
        </p:spPr>
        <p:txBody>
          <a:bodyPr lIns="76800" tIns="38400" rIns="76800" bIns="38400"/>
          <a:lstStyle/>
          <a:p>
            <a:fld id="{EE6BC638-39B7-4287-91A7-2A3DDA573295}" type="slidenum">
              <a:rPr lang="ko-KR" altLang="en-US" smtClean="0"/>
              <a:pPr/>
              <a:t>‹N°›</a:t>
            </a:fld>
            <a:endParaRPr lang="ko-KR"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사용자 지정 레이아웃">
    <p:bg>
      <p:bgPr>
        <a:solidFill>
          <a:schemeClr val="bg1"/>
        </a:solidFill>
        <a:effectLst/>
      </p:bgPr>
    </p:bg>
    <p:spTree>
      <p:nvGrpSpPr>
        <p:cNvPr id="1" name=""/>
        <p:cNvGrpSpPr/>
        <p:nvPr/>
      </p:nvGrpSpPr>
      <p:grpSpPr>
        <a:xfrm>
          <a:off x="0" y="0"/>
          <a:ext cx="0" cy="0"/>
          <a:chOff x="0" y="0"/>
          <a:chExt cx="0" cy="0"/>
        </a:xfrm>
      </p:grpSpPr>
      <p:pic>
        <p:nvPicPr>
          <p:cNvPr id="4" name="그림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1240"/>
            <a:ext cx="12190408" cy="6855518"/>
          </a:xfrm>
          <a:prstGeom prst="rect">
            <a:avLst/>
          </a:prstGeom>
        </p:spPr>
      </p:pic>
      <p:sp>
        <p:nvSpPr>
          <p:cNvPr id="15" name="내용 개체 틀 2"/>
          <p:cNvSpPr>
            <a:spLocks noGrp="1"/>
          </p:cNvSpPr>
          <p:nvPr>
            <p:ph idx="1" hasCustomPrompt="1"/>
          </p:nvPr>
        </p:nvSpPr>
        <p:spPr>
          <a:xfrm>
            <a:off x="609521" y="1485236"/>
            <a:ext cx="10971372" cy="4823418"/>
          </a:xfrm>
        </p:spPr>
        <p:txBody>
          <a:bodyPr>
            <a:normAutofit/>
          </a:bodyPr>
          <a:lstStyle>
            <a:lvl1pPr algn="l">
              <a:buNone/>
              <a:defRPr sz="1700" i="1" baseline="0">
                <a:solidFill>
                  <a:schemeClr val="tx1">
                    <a:lumMod val="75000"/>
                    <a:lumOff val="25000"/>
                  </a:schemeClr>
                </a:solidFill>
                <a:latin typeface="+mj-lt"/>
                <a:ea typeface="맑은 고딕" pitchFamily="50" charset="-127"/>
              </a:defRPr>
            </a:lvl1pPr>
            <a:lvl2pPr algn="l">
              <a:buNone/>
              <a:defRPr sz="2100" baseline="0">
                <a:solidFill>
                  <a:schemeClr val="tx1">
                    <a:lumMod val="75000"/>
                    <a:lumOff val="25000"/>
                  </a:schemeClr>
                </a:solidFill>
                <a:latin typeface="Noto Sans" pitchFamily="34" charset="0"/>
                <a:ea typeface="맑은 고딕" pitchFamily="50" charset="-127"/>
              </a:defRPr>
            </a:lvl2pPr>
            <a:lvl3pPr algn="l">
              <a:buNone/>
              <a:defRPr sz="2100" baseline="0">
                <a:solidFill>
                  <a:schemeClr val="tx1">
                    <a:lumMod val="75000"/>
                    <a:lumOff val="25000"/>
                  </a:schemeClr>
                </a:solidFill>
                <a:latin typeface="Noto Sans" pitchFamily="34" charset="0"/>
                <a:ea typeface="맑은 고딕" pitchFamily="50" charset="-127"/>
              </a:defRPr>
            </a:lvl3pPr>
            <a:lvl4pPr algn="l">
              <a:buNone/>
              <a:defRPr sz="2100" baseline="0">
                <a:solidFill>
                  <a:schemeClr val="tx1">
                    <a:lumMod val="75000"/>
                    <a:lumOff val="25000"/>
                  </a:schemeClr>
                </a:solidFill>
                <a:latin typeface="Noto Sans" pitchFamily="34" charset="0"/>
                <a:ea typeface="맑은 고딕" pitchFamily="50" charset="-127"/>
              </a:defRPr>
            </a:lvl4pPr>
            <a:lvl5pPr algn="l">
              <a:buNone/>
              <a:defRPr sz="2100" baseline="0">
                <a:solidFill>
                  <a:schemeClr val="tx1">
                    <a:lumMod val="75000"/>
                    <a:lumOff val="25000"/>
                  </a:schemeClr>
                </a:solidFill>
                <a:latin typeface="Noto Sans" pitchFamily="34" charset="0"/>
                <a:ea typeface="맑은 고딕" pitchFamily="50" charset="-127"/>
              </a:defRPr>
            </a:lvl5pPr>
          </a:lstStyle>
          <a:p>
            <a:pPr lvl="0"/>
            <a:r>
              <a:rPr lang="en-US" altLang="ko-KR" dirty="0"/>
              <a:t>Replaced with your own text</a:t>
            </a:r>
            <a:endParaRPr lang="ko-KR" altLang="en-US" dirty="0"/>
          </a:p>
        </p:txBody>
      </p:sp>
      <p:sp>
        <p:nvSpPr>
          <p:cNvPr id="14" name="제목 1"/>
          <p:cNvSpPr>
            <a:spLocks noGrp="1"/>
          </p:cNvSpPr>
          <p:nvPr>
            <p:ph type="title"/>
          </p:nvPr>
        </p:nvSpPr>
        <p:spPr>
          <a:xfrm>
            <a:off x="609521" y="189391"/>
            <a:ext cx="7717934" cy="798568"/>
          </a:xfrm>
        </p:spPr>
        <p:txBody>
          <a:bodyPr vert="horz" lIns="83628" tIns="41814" rIns="83628" bIns="41814" rtlCol="0" anchor="ctr">
            <a:normAutofit/>
          </a:bodyPr>
          <a:lstStyle>
            <a:lvl1pPr algn="l" defTabSz="836380" rtl="0" eaLnBrk="1" latinLnBrk="1" hangingPunct="1">
              <a:spcBef>
                <a:spcPct val="0"/>
              </a:spcBef>
              <a:buNone/>
              <a:defRPr lang="ko-KR" altLang="en-US" sz="3400" b="1" kern="1200" baseline="0" dirty="0">
                <a:solidFill>
                  <a:schemeClr val="bg1"/>
                </a:solidFill>
                <a:effectLst/>
                <a:latin typeface="+mj-lt"/>
                <a:ea typeface="맑은 고딕" pitchFamily="50" charset="-127"/>
                <a:cs typeface="+mj-cs"/>
              </a:defRPr>
            </a:lvl1pPr>
          </a:lstStyle>
          <a:p>
            <a:r>
              <a:rPr lang="ko-KR" altLang="en-US" dirty="0"/>
              <a:t>마스터 제목 스타일 편집</a:t>
            </a:r>
          </a:p>
        </p:txBody>
      </p:sp>
      <p:sp>
        <p:nvSpPr>
          <p:cNvPr id="12" name="날짜 개체 틀 3"/>
          <p:cNvSpPr>
            <a:spLocks noGrp="1"/>
          </p:cNvSpPr>
          <p:nvPr>
            <p:ph type="dt" sz="half" idx="10"/>
          </p:nvPr>
        </p:nvSpPr>
        <p:spPr>
          <a:xfrm>
            <a:off x="609521" y="6500838"/>
            <a:ext cx="2844430" cy="220641"/>
          </a:xfrm>
          <a:prstGeom prst="rect">
            <a:avLst/>
          </a:prstGeom>
        </p:spPr>
        <p:txBody>
          <a:bodyPr lIns="76800" tIns="38400" rIns="76800" bIns="38400"/>
          <a:lstStyle>
            <a:lvl1pPr>
              <a:defRPr>
                <a:latin typeface="+mj-lt"/>
              </a:defRPr>
            </a:lvl1pPr>
          </a:lstStyle>
          <a:p>
            <a:fld id="{ED3D6733-6F27-4404-AB51-585418F146E5}" type="datetimeFigureOut">
              <a:rPr lang="ko-KR" altLang="en-US" smtClean="0"/>
              <a:pPr/>
              <a:t>2023-06-17</a:t>
            </a:fld>
            <a:endParaRPr lang="ko-KR" altLang="en-US"/>
          </a:p>
        </p:txBody>
      </p:sp>
      <p:sp>
        <p:nvSpPr>
          <p:cNvPr id="13" name="바닥글 개체 틀 4"/>
          <p:cNvSpPr>
            <a:spLocks noGrp="1"/>
          </p:cNvSpPr>
          <p:nvPr>
            <p:ph type="ftr" sz="quarter" idx="11"/>
          </p:nvPr>
        </p:nvSpPr>
        <p:spPr>
          <a:xfrm>
            <a:off x="4165059" y="6500838"/>
            <a:ext cx="3860297" cy="220641"/>
          </a:xfrm>
          <a:prstGeom prst="rect">
            <a:avLst/>
          </a:prstGeom>
        </p:spPr>
        <p:txBody>
          <a:bodyPr lIns="76800" tIns="38400" rIns="76800" bIns="38400"/>
          <a:lstStyle>
            <a:lvl1pPr>
              <a:defRPr>
                <a:latin typeface="+mj-lt"/>
              </a:defRPr>
            </a:lvl1pPr>
          </a:lstStyle>
          <a:p>
            <a:endParaRPr lang="ko-KR" altLang="en-US"/>
          </a:p>
        </p:txBody>
      </p:sp>
      <p:sp>
        <p:nvSpPr>
          <p:cNvPr id="16" name="슬라이드 번호 개체 틀 5"/>
          <p:cNvSpPr>
            <a:spLocks noGrp="1"/>
          </p:cNvSpPr>
          <p:nvPr>
            <p:ph type="sldNum" sz="quarter" idx="12"/>
          </p:nvPr>
        </p:nvSpPr>
        <p:spPr>
          <a:xfrm>
            <a:off x="8736463" y="6500838"/>
            <a:ext cx="2844430" cy="220641"/>
          </a:xfrm>
          <a:prstGeom prst="rect">
            <a:avLst/>
          </a:prstGeom>
        </p:spPr>
        <p:txBody>
          <a:bodyPr lIns="76800" tIns="38400" rIns="76800" bIns="38400"/>
          <a:lstStyle>
            <a:lvl1pPr>
              <a:defRPr>
                <a:latin typeface="+mj-lt"/>
              </a:defRPr>
            </a:lvl1pPr>
          </a:lstStyle>
          <a:p>
            <a:fld id="{EE6BC638-39B7-4287-91A7-2A3DDA573295}" type="slidenum">
              <a:rPr lang="ko-KR" altLang="en-US" smtClean="0"/>
              <a:pPr/>
              <a:t>‹N°›</a:t>
            </a:fld>
            <a:endParaRPr lang="ko-KR"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제목 및 내용">
    <p:bg>
      <p:bgPr>
        <a:solidFill>
          <a:schemeClr val="bg1"/>
        </a:solidFill>
        <a:effectLst/>
      </p:bgPr>
    </p:bg>
    <p:spTree>
      <p:nvGrpSpPr>
        <p:cNvPr id="1" name=""/>
        <p:cNvGrpSpPr/>
        <p:nvPr/>
      </p:nvGrpSpPr>
      <p:grpSpPr>
        <a:xfrm>
          <a:off x="0" y="0"/>
          <a:ext cx="0" cy="0"/>
          <a:chOff x="0" y="0"/>
          <a:chExt cx="0" cy="0"/>
        </a:xfrm>
      </p:grpSpPr>
      <p:pic>
        <p:nvPicPr>
          <p:cNvPr id="7" name="그림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240"/>
            <a:ext cx="12190408" cy="6855518"/>
          </a:xfrm>
          <a:prstGeom prst="rect">
            <a:avLst/>
          </a:prstGeom>
        </p:spPr>
      </p:pic>
      <p:sp>
        <p:nvSpPr>
          <p:cNvPr id="4" name="날짜 개체 틀 3"/>
          <p:cNvSpPr>
            <a:spLocks noGrp="1"/>
          </p:cNvSpPr>
          <p:nvPr>
            <p:ph type="dt" sz="half" idx="10"/>
          </p:nvPr>
        </p:nvSpPr>
        <p:spPr>
          <a:xfrm>
            <a:off x="609521" y="6500837"/>
            <a:ext cx="2844430" cy="220641"/>
          </a:xfrm>
          <a:prstGeom prst="rect">
            <a:avLst/>
          </a:prstGeom>
        </p:spPr>
        <p:txBody>
          <a:bodyPr/>
          <a:lstStyle>
            <a:lvl1pPr>
              <a:defRPr>
                <a:latin typeface="+mj-lt"/>
              </a:defRPr>
            </a:lvl1pPr>
          </a:lstStyle>
          <a:p>
            <a:fld id="{ED3D6733-6F27-4404-AB51-585418F146E5}" type="datetimeFigureOut">
              <a:rPr lang="ko-KR" altLang="en-US" smtClean="0"/>
              <a:pPr/>
              <a:t>2023-06-17</a:t>
            </a:fld>
            <a:endParaRPr lang="ko-KR" altLang="en-US"/>
          </a:p>
        </p:txBody>
      </p:sp>
      <p:sp>
        <p:nvSpPr>
          <p:cNvPr id="5" name="바닥글 개체 틀 4"/>
          <p:cNvSpPr>
            <a:spLocks noGrp="1"/>
          </p:cNvSpPr>
          <p:nvPr>
            <p:ph type="ftr" sz="quarter" idx="11"/>
          </p:nvPr>
        </p:nvSpPr>
        <p:spPr>
          <a:xfrm>
            <a:off x="4165060" y="6500837"/>
            <a:ext cx="3860297" cy="220641"/>
          </a:xfrm>
          <a:prstGeom prst="rect">
            <a:avLst/>
          </a:prstGeom>
        </p:spPr>
        <p:txBody>
          <a:bodyPr/>
          <a:lstStyle>
            <a:lvl1pPr>
              <a:defRPr>
                <a:latin typeface="+mj-lt"/>
              </a:defRPr>
            </a:lvl1pPr>
          </a:lstStyle>
          <a:p>
            <a:endParaRPr lang="ko-KR" altLang="en-US"/>
          </a:p>
        </p:txBody>
      </p:sp>
      <p:sp>
        <p:nvSpPr>
          <p:cNvPr id="6" name="슬라이드 번호 개체 틀 5"/>
          <p:cNvSpPr>
            <a:spLocks noGrp="1"/>
          </p:cNvSpPr>
          <p:nvPr>
            <p:ph type="sldNum" sz="quarter" idx="12"/>
          </p:nvPr>
        </p:nvSpPr>
        <p:spPr>
          <a:xfrm>
            <a:off x="8736463" y="6500837"/>
            <a:ext cx="2844430" cy="220641"/>
          </a:xfrm>
          <a:prstGeom prst="rect">
            <a:avLst/>
          </a:prstGeom>
        </p:spPr>
        <p:txBody>
          <a:bodyPr/>
          <a:lstStyle>
            <a:lvl1pPr>
              <a:defRPr>
                <a:latin typeface="+mj-lt"/>
              </a:defRPr>
            </a:lvl1pPr>
          </a:lstStyle>
          <a:p>
            <a:fld id="{EE6BC638-39B7-4287-91A7-2A3DDA573295}" type="slidenum">
              <a:rPr lang="ko-KR" altLang="en-US" smtClean="0"/>
              <a:pPr/>
              <a:t>‹N°›</a:t>
            </a:fld>
            <a:endParaRPr lang="ko-KR" altLang="en-US"/>
          </a:p>
        </p:txBody>
      </p:sp>
      <p:sp>
        <p:nvSpPr>
          <p:cNvPr id="15" name="제목 1"/>
          <p:cNvSpPr>
            <a:spLocks noGrp="1"/>
          </p:cNvSpPr>
          <p:nvPr>
            <p:ph type="title"/>
          </p:nvPr>
        </p:nvSpPr>
        <p:spPr>
          <a:xfrm>
            <a:off x="1558703" y="189391"/>
            <a:ext cx="7493595" cy="798568"/>
          </a:xfrm>
        </p:spPr>
        <p:txBody>
          <a:bodyPr vert="horz" lIns="99569" tIns="49785" rIns="99569" bIns="49785" rtlCol="0" anchor="ctr">
            <a:normAutofit/>
          </a:bodyPr>
          <a:lstStyle>
            <a:lvl1pPr algn="l" defTabSz="995690" rtl="0" eaLnBrk="1" latinLnBrk="1" hangingPunct="1">
              <a:spcBef>
                <a:spcPct val="0"/>
              </a:spcBef>
              <a:buNone/>
              <a:defRPr lang="ko-KR" altLang="en-US" sz="4000" b="1" kern="1200" baseline="0" dirty="0">
                <a:solidFill>
                  <a:schemeClr val="tx1"/>
                </a:solidFill>
                <a:effectLst/>
                <a:latin typeface="+mj-lt"/>
                <a:ea typeface="맑은 고딕" pitchFamily="50" charset="-127"/>
                <a:cs typeface="+mj-cs"/>
              </a:defRPr>
            </a:lvl1pPr>
          </a:lstStyle>
          <a:p>
            <a:r>
              <a:rPr lang="ko-KR" altLang="en-US" dirty="0"/>
              <a:t>마스터 제목 스타일 편집</a:t>
            </a:r>
          </a:p>
        </p:txBody>
      </p:sp>
      <p:sp>
        <p:nvSpPr>
          <p:cNvPr id="16" name="내용 개체 틀 2"/>
          <p:cNvSpPr>
            <a:spLocks noGrp="1"/>
          </p:cNvSpPr>
          <p:nvPr>
            <p:ph idx="1" hasCustomPrompt="1"/>
          </p:nvPr>
        </p:nvSpPr>
        <p:spPr>
          <a:xfrm>
            <a:off x="609521" y="1485235"/>
            <a:ext cx="10971372" cy="4823418"/>
          </a:xfrm>
        </p:spPr>
        <p:txBody>
          <a:bodyPr>
            <a:normAutofit/>
          </a:bodyPr>
          <a:lstStyle>
            <a:lvl1pPr algn="l">
              <a:buNone/>
              <a:defRPr sz="2000" i="1" baseline="0">
                <a:solidFill>
                  <a:schemeClr val="tx1">
                    <a:lumMod val="75000"/>
                    <a:lumOff val="25000"/>
                  </a:schemeClr>
                </a:solidFill>
                <a:latin typeface="+mj-lt"/>
                <a:ea typeface="맑은 고딕" pitchFamily="50" charset="-127"/>
              </a:defRPr>
            </a:lvl1pPr>
            <a:lvl2pPr algn="l">
              <a:buNone/>
              <a:defRPr sz="2500" baseline="0">
                <a:solidFill>
                  <a:schemeClr val="tx1">
                    <a:lumMod val="75000"/>
                    <a:lumOff val="25000"/>
                  </a:schemeClr>
                </a:solidFill>
                <a:latin typeface="Noto Sans" pitchFamily="34" charset="0"/>
                <a:ea typeface="맑은 고딕" pitchFamily="50" charset="-127"/>
              </a:defRPr>
            </a:lvl2pPr>
            <a:lvl3pPr algn="l">
              <a:buNone/>
              <a:defRPr sz="2500" baseline="0">
                <a:solidFill>
                  <a:schemeClr val="tx1">
                    <a:lumMod val="75000"/>
                    <a:lumOff val="25000"/>
                  </a:schemeClr>
                </a:solidFill>
                <a:latin typeface="Noto Sans" pitchFamily="34" charset="0"/>
                <a:ea typeface="맑은 고딕" pitchFamily="50" charset="-127"/>
              </a:defRPr>
            </a:lvl3pPr>
            <a:lvl4pPr algn="l">
              <a:buNone/>
              <a:defRPr sz="2500" baseline="0">
                <a:solidFill>
                  <a:schemeClr val="tx1">
                    <a:lumMod val="75000"/>
                    <a:lumOff val="25000"/>
                  </a:schemeClr>
                </a:solidFill>
                <a:latin typeface="Noto Sans" pitchFamily="34" charset="0"/>
                <a:ea typeface="맑은 고딕" pitchFamily="50" charset="-127"/>
              </a:defRPr>
            </a:lvl4pPr>
            <a:lvl5pPr algn="l">
              <a:buNone/>
              <a:defRPr sz="2500" baseline="0">
                <a:solidFill>
                  <a:schemeClr val="tx1">
                    <a:lumMod val="75000"/>
                    <a:lumOff val="25000"/>
                  </a:schemeClr>
                </a:solidFill>
                <a:latin typeface="Noto Sans" pitchFamily="34" charset="0"/>
                <a:ea typeface="맑은 고딕" pitchFamily="50" charset="-127"/>
              </a:defRPr>
            </a:lvl5pPr>
          </a:lstStyle>
          <a:p>
            <a:pPr lvl="0"/>
            <a:r>
              <a:rPr lang="en-US" altLang="ko-KR" dirty="0"/>
              <a:t>Replaced with your own text</a:t>
            </a:r>
            <a:endParaRPr lang="ko-KR"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사용자 지정 레이아웃">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12190413"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날짜 개체 틀 2"/>
          <p:cNvSpPr>
            <a:spLocks noGrp="1"/>
          </p:cNvSpPr>
          <p:nvPr>
            <p:ph type="dt" sz="half" idx="10"/>
          </p:nvPr>
        </p:nvSpPr>
        <p:spPr>
          <a:xfrm>
            <a:off x="609521" y="6429397"/>
            <a:ext cx="2844430" cy="292079"/>
          </a:xfrm>
          <a:prstGeom prst="rect">
            <a:avLst/>
          </a:prstGeom>
        </p:spPr>
        <p:txBody>
          <a:bodyPr/>
          <a:lstStyle>
            <a:lvl1pPr>
              <a:defRPr>
                <a:latin typeface="+mj-lt"/>
              </a:defRPr>
            </a:lvl1pPr>
          </a:lstStyle>
          <a:p>
            <a:fld id="{ED3D6733-6F27-4404-AB51-585418F146E5}" type="datetimeFigureOut">
              <a:rPr lang="ko-KR" altLang="en-US" smtClean="0"/>
              <a:pPr/>
              <a:t>2023-06-17</a:t>
            </a:fld>
            <a:endParaRPr lang="ko-KR" altLang="en-US"/>
          </a:p>
        </p:txBody>
      </p:sp>
      <p:sp>
        <p:nvSpPr>
          <p:cNvPr id="4" name="바닥글 개체 틀 3"/>
          <p:cNvSpPr>
            <a:spLocks noGrp="1"/>
          </p:cNvSpPr>
          <p:nvPr>
            <p:ph type="ftr" sz="quarter" idx="11"/>
          </p:nvPr>
        </p:nvSpPr>
        <p:spPr>
          <a:xfrm>
            <a:off x="4165058" y="6429397"/>
            <a:ext cx="3860297" cy="292079"/>
          </a:xfrm>
          <a:prstGeom prst="rect">
            <a:avLst/>
          </a:prstGeom>
        </p:spPr>
        <p:txBody>
          <a:bodyPr/>
          <a:lstStyle>
            <a:lvl1pPr>
              <a:defRPr>
                <a:latin typeface="+mj-lt"/>
              </a:defRPr>
            </a:lvl1pPr>
          </a:lstStyle>
          <a:p>
            <a:endParaRPr lang="ko-KR" altLang="en-US"/>
          </a:p>
        </p:txBody>
      </p:sp>
      <p:sp>
        <p:nvSpPr>
          <p:cNvPr id="5" name="슬라이드 번호 개체 틀 4"/>
          <p:cNvSpPr>
            <a:spLocks noGrp="1"/>
          </p:cNvSpPr>
          <p:nvPr>
            <p:ph type="sldNum" sz="quarter" idx="12"/>
          </p:nvPr>
        </p:nvSpPr>
        <p:spPr>
          <a:xfrm>
            <a:off x="8736463" y="6429397"/>
            <a:ext cx="2844430" cy="292079"/>
          </a:xfrm>
          <a:prstGeom prst="rect">
            <a:avLst/>
          </a:prstGeom>
        </p:spPr>
        <p:txBody>
          <a:bodyPr/>
          <a:lstStyle>
            <a:lvl1pPr>
              <a:defRPr>
                <a:latin typeface="+mj-lt"/>
              </a:defRPr>
            </a:lvl1pPr>
          </a:lstStyle>
          <a:p>
            <a:fld id="{EE6BC638-39B7-4287-91A7-2A3DDA573295}" type="slidenum">
              <a:rPr lang="ko-KR" altLang="en-US" smtClean="0"/>
              <a:pPr/>
              <a:t>‹N°›</a:t>
            </a:fld>
            <a:endParaRPr lang="ko-KR" altLang="en-US"/>
          </a:p>
        </p:txBody>
      </p:sp>
      <p:sp>
        <p:nvSpPr>
          <p:cNvPr id="6" name="제목 1"/>
          <p:cNvSpPr>
            <a:spLocks noGrp="1"/>
          </p:cNvSpPr>
          <p:nvPr>
            <p:ph type="ctrTitle"/>
          </p:nvPr>
        </p:nvSpPr>
        <p:spPr>
          <a:xfrm>
            <a:off x="719309" y="3068960"/>
            <a:ext cx="7007866" cy="2232248"/>
          </a:xfrm>
          <a:no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lvl1pPr marL="0" indent="0" algn="l" defTabSz="914400" rtl="0" eaLnBrk="1" fontAlgn="base" latinLnBrk="1" hangingPunct="1">
              <a:lnSpc>
                <a:spcPct val="100000"/>
              </a:lnSpc>
              <a:spcBef>
                <a:spcPct val="0"/>
              </a:spcBef>
              <a:spcAft>
                <a:spcPct val="0"/>
              </a:spcAft>
              <a:buClr>
                <a:schemeClr val="hlink"/>
              </a:buClr>
              <a:buFont typeface="굴림체" pitchFamily="49" charset="-127"/>
              <a:buNone/>
              <a:defRPr lang="ko-KR" altLang="en-US" sz="7000" kern="1200" baseline="0" dirty="0">
                <a:gradFill>
                  <a:gsLst>
                    <a:gs pos="94167">
                      <a:schemeClr val="bg1"/>
                    </a:gs>
                    <a:gs pos="80833">
                      <a:schemeClr val="bg1"/>
                    </a:gs>
                  </a:gsLst>
                  <a:lin ang="5400000" scaled="0"/>
                </a:gradFill>
                <a:effectLst/>
                <a:latin typeface="+mj-lt"/>
                <a:ea typeface="맑은 고딕" pitchFamily="50" charset="-127"/>
                <a:cs typeface="+mj-cs"/>
              </a:defRPr>
            </a:lvl1pPr>
          </a:lstStyle>
          <a:p>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a:t>Cliquez pour modifier le style du titre</a:t>
            </a:r>
            <a:endParaRPr lang="ru-RU"/>
          </a:p>
        </p:txBody>
      </p:sp>
      <p:sp>
        <p:nvSpPr>
          <p:cNvPr id="3" name="Объект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959" y="4406901"/>
            <a:ext cx="10361851" cy="1362075"/>
          </a:xfrm>
        </p:spPr>
        <p:txBody>
          <a:bodyPr anchor="t"/>
          <a:lstStyle>
            <a:lvl1pPr algn="l">
              <a:defRPr sz="4000" b="1" cap="all"/>
            </a:lvl1pPr>
          </a:lstStyle>
          <a:p>
            <a:r>
              <a:rPr lang="fr-FR"/>
              <a:t>Cliquez pour modifier le style du titre</a:t>
            </a:r>
            <a:endParaRPr lang="ru-RU"/>
          </a:p>
        </p:txBody>
      </p:sp>
      <p:sp>
        <p:nvSpPr>
          <p:cNvPr id="3" name="Текст 2"/>
          <p:cNvSpPr>
            <a:spLocks noGrp="1"/>
          </p:cNvSpPr>
          <p:nvPr>
            <p:ph type="body" idx="1"/>
          </p:nvPr>
        </p:nvSpPr>
        <p:spPr>
          <a:xfrm>
            <a:off x="962959" y="2906713"/>
            <a:ext cx="1036185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a:t>Cliquez pour modifier le style du titre</a:t>
            </a:r>
            <a:endParaRPr lang="ru-RU"/>
          </a:p>
        </p:txBody>
      </p:sp>
      <p:sp>
        <p:nvSpPr>
          <p:cNvPr id="3" name="Объект 2"/>
          <p:cNvSpPr>
            <a:spLocks noGrp="1"/>
          </p:cNvSpPr>
          <p:nvPr>
            <p:ph sz="half" idx="1"/>
          </p:nvPr>
        </p:nvSpPr>
        <p:spPr>
          <a:xfrm>
            <a:off x="2158719" y="1844676"/>
            <a:ext cx="469838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4" name="Объект 3"/>
          <p:cNvSpPr>
            <a:spLocks noGrp="1"/>
          </p:cNvSpPr>
          <p:nvPr>
            <p:ph sz="half" idx="2"/>
          </p:nvPr>
        </p:nvSpPr>
        <p:spPr>
          <a:xfrm>
            <a:off x="7060281" y="1844676"/>
            <a:ext cx="469838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638"/>
            <a:ext cx="10971372" cy="1143000"/>
          </a:xfrm>
        </p:spPr>
        <p:txBody>
          <a:bodyPr/>
          <a:lstStyle>
            <a:lvl1pPr>
              <a:defRPr/>
            </a:lvl1pPr>
          </a:lstStyle>
          <a:p>
            <a:r>
              <a:rPr lang="fr-FR"/>
              <a:t>Cliquez pour modifier le style du titre</a:t>
            </a:r>
            <a:endParaRPr lang="ru-RU"/>
          </a:p>
        </p:txBody>
      </p:sp>
      <p:sp>
        <p:nvSpPr>
          <p:cNvPr id="3" name="Текст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Объект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5" name="Текст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Объект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a:t>Cliquez pour modifier le style du titre</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3050"/>
            <a:ext cx="4010562" cy="1162050"/>
          </a:xfrm>
        </p:spPr>
        <p:txBody>
          <a:bodyPr anchor="b"/>
          <a:lstStyle>
            <a:lvl1pPr algn="l">
              <a:defRPr sz="2000" b="1"/>
            </a:lvl1pPr>
          </a:lstStyle>
          <a:p>
            <a:r>
              <a:rPr lang="fr-FR"/>
              <a:t>Cliquez pour modifier le style du titre</a:t>
            </a:r>
            <a:endParaRPr lang="ru-RU"/>
          </a:p>
        </p:txBody>
      </p:sp>
      <p:sp>
        <p:nvSpPr>
          <p:cNvPr id="3" name="Объект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4" name="Текст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406" y="4800600"/>
            <a:ext cx="7314248" cy="566738"/>
          </a:xfrm>
        </p:spPr>
        <p:txBody>
          <a:bodyPr anchor="b"/>
          <a:lstStyle>
            <a:lvl1pPr algn="l">
              <a:defRPr sz="2000" b="1"/>
            </a:lvl1pPr>
          </a:lstStyle>
          <a:p>
            <a:r>
              <a:rPr lang="fr-FR"/>
              <a:t>Cliquez pour modifier le style du titre</a:t>
            </a:r>
            <a:endParaRPr lang="ru-RU"/>
          </a:p>
        </p:txBody>
      </p:sp>
      <p:sp>
        <p:nvSpPr>
          <p:cNvPr id="3" name="Рисунок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ru-RU" noProof="0"/>
          </a:p>
        </p:txBody>
      </p:sp>
      <p:sp>
        <p:nvSpPr>
          <p:cNvPr id="4" name="Текст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58720" y="333375"/>
            <a:ext cx="8446518"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a:t>
            </a:r>
            <a:endParaRPr lang="ru-RU"/>
          </a:p>
        </p:txBody>
      </p:sp>
      <p:sp>
        <p:nvSpPr>
          <p:cNvPr id="1027" name="Rectangle 3"/>
          <p:cNvSpPr>
            <a:spLocks noGrp="1" noChangeArrowheads="1"/>
          </p:cNvSpPr>
          <p:nvPr>
            <p:ph type="body" idx="1"/>
          </p:nvPr>
        </p:nvSpPr>
        <p:spPr bwMode="auto">
          <a:xfrm>
            <a:off x="2158719" y="1844676"/>
            <a:ext cx="9599950" cy="4752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 id="2147483674" r:id="rId14"/>
    <p:sldLayoutId id="2147483675" r:id="rId15"/>
  </p:sldLayoutIdLst>
  <p:txStyles>
    <p:titleStyle>
      <a:lvl1pPr algn="l" rtl="0" eaLnBrk="1" fontAlgn="base" hangingPunct="1">
        <a:spcBef>
          <a:spcPct val="0"/>
        </a:spcBef>
        <a:spcAft>
          <a:spcPct val="0"/>
        </a:spcAft>
        <a:defRPr sz="3200">
          <a:solidFill>
            <a:schemeClr val="bg2"/>
          </a:solidFill>
          <a:latin typeface="+mj-lt"/>
          <a:ea typeface="+mj-ea"/>
          <a:cs typeface="+mj-cs"/>
        </a:defRPr>
      </a:lvl1pPr>
      <a:lvl2pPr algn="l" rtl="0" eaLnBrk="1" fontAlgn="base" hangingPunct="1">
        <a:spcBef>
          <a:spcPct val="0"/>
        </a:spcBef>
        <a:spcAft>
          <a:spcPct val="0"/>
        </a:spcAft>
        <a:defRPr sz="3200">
          <a:solidFill>
            <a:schemeClr val="bg2"/>
          </a:solidFill>
          <a:latin typeface="Arial" charset="0"/>
        </a:defRPr>
      </a:lvl2pPr>
      <a:lvl3pPr algn="l" rtl="0" eaLnBrk="1" fontAlgn="base" hangingPunct="1">
        <a:spcBef>
          <a:spcPct val="0"/>
        </a:spcBef>
        <a:spcAft>
          <a:spcPct val="0"/>
        </a:spcAft>
        <a:defRPr sz="3200">
          <a:solidFill>
            <a:schemeClr val="bg2"/>
          </a:solidFill>
          <a:latin typeface="Arial" charset="0"/>
        </a:defRPr>
      </a:lvl3pPr>
      <a:lvl4pPr algn="l" rtl="0" eaLnBrk="1" fontAlgn="base" hangingPunct="1">
        <a:spcBef>
          <a:spcPct val="0"/>
        </a:spcBef>
        <a:spcAft>
          <a:spcPct val="0"/>
        </a:spcAft>
        <a:defRPr sz="3200">
          <a:solidFill>
            <a:schemeClr val="bg2"/>
          </a:solidFill>
          <a:latin typeface="Arial" charset="0"/>
        </a:defRPr>
      </a:lvl4pPr>
      <a:lvl5pPr algn="l" rtl="0" eaLnBrk="1" fontAlgn="base" hangingPunct="1">
        <a:spcBef>
          <a:spcPct val="0"/>
        </a:spcBef>
        <a:spcAft>
          <a:spcPct val="0"/>
        </a:spcAft>
        <a:defRPr sz="3200">
          <a:solidFill>
            <a:schemeClr val="bg2"/>
          </a:solidFill>
          <a:latin typeface="Arial" charset="0"/>
        </a:defRPr>
      </a:lvl5pPr>
      <a:lvl6pPr marL="457200" algn="l" rtl="0" eaLnBrk="1" fontAlgn="base" hangingPunct="1">
        <a:spcBef>
          <a:spcPct val="0"/>
        </a:spcBef>
        <a:spcAft>
          <a:spcPct val="0"/>
        </a:spcAft>
        <a:defRPr sz="3200">
          <a:solidFill>
            <a:schemeClr val="bg2"/>
          </a:solidFill>
          <a:latin typeface="Arial" charset="0"/>
        </a:defRPr>
      </a:lvl6pPr>
      <a:lvl7pPr marL="914400" algn="l" rtl="0" eaLnBrk="1" fontAlgn="base" hangingPunct="1">
        <a:spcBef>
          <a:spcPct val="0"/>
        </a:spcBef>
        <a:spcAft>
          <a:spcPct val="0"/>
        </a:spcAft>
        <a:defRPr sz="3200">
          <a:solidFill>
            <a:schemeClr val="bg2"/>
          </a:solidFill>
          <a:latin typeface="Arial" charset="0"/>
        </a:defRPr>
      </a:lvl7pPr>
      <a:lvl8pPr marL="1371600" algn="l" rtl="0" eaLnBrk="1" fontAlgn="base" hangingPunct="1">
        <a:spcBef>
          <a:spcPct val="0"/>
        </a:spcBef>
        <a:spcAft>
          <a:spcPct val="0"/>
        </a:spcAft>
        <a:defRPr sz="3200">
          <a:solidFill>
            <a:schemeClr val="bg2"/>
          </a:solidFill>
          <a:latin typeface="Arial" charset="0"/>
        </a:defRPr>
      </a:lvl8pPr>
      <a:lvl9pPr marL="1828800" algn="l" rtl="0" eaLnBrk="1" fontAlgn="base" hangingPunct="1">
        <a:spcBef>
          <a:spcPct val="0"/>
        </a:spcBef>
        <a:spcAft>
          <a:spcPct val="0"/>
        </a:spcAft>
        <a:defRPr sz="3200">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5.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09322" y="1866894"/>
            <a:ext cx="6431712" cy="561975"/>
          </a:xfrm>
          <a:noFill/>
        </p:spPr>
        <p:txBody>
          <a:bodyPr/>
          <a:lstStyle/>
          <a:p>
            <a:r>
              <a:rPr lang="fr-FR" sz="6600" dirty="0">
                <a:latin typeface="Times New Roman" pitchFamily="18" charset="0"/>
                <a:cs typeface="Times New Roman" pitchFamily="18" charset="0"/>
              </a:rPr>
              <a:t>LA N.A.S.A</a:t>
            </a:r>
            <a:endParaRPr lang="uk-UA" sz="6600" dirty="0">
              <a:latin typeface="Times New Roman" pitchFamily="18" charset="0"/>
              <a:cs typeface="Times New Roman" pitchFamily="18" charset="0"/>
            </a:endParaRPr>
          </a:p>
        </p:txBody>
      </p:sp>
      <p:pic>
        <p:nvPicPr>
          <p:cNvPr id="4100" name="Picture 4" descr="Success Story : l'histoire du logo de la NASA"/>
          <p:cNvPicPr>
            <a:picLocks noChangeAspect="1" noChangeArrowheads="1"/>
          </p:cNvPicPr>
          <p:nvPr/>
        </p:nvPicPr>
        <p:blipFill>
          <a:blip r:embed="rId2" cstate="print"/>
          <a:srcRect/>
          <a:stretch>
            <a:fillRect/>
          </a:stretch>
        </p:blipFill>
        <p:spPr bwMode="auto">
          <a:xfrm>
            <a:off x="9904737" y="0"/>
            <a:ext cx="2285676" cy="1714488"/>
          </a:xfrm>
          <a:prstGeom prst="rect">
            <a:avLst/>
          </a:prstGeom>
          <a:noFill/>
        </p:spPr>
      </p:pic>
      <p:sp>
        <p:nvSpPr>
          <p:cNvPr id="4" name="Rectangle 3"/>
          <p:cNvSpPr/>
          <p:nvPr/>
        </p:nvSpPr>
        <p:spPr>
          <a:xfrm>
            <a:off x="8964589" y="2571744"/>
            <a:ext cx="2323136" cy="707886"/>
          </a:xfrm>
          <a:prstGeom prst="rect">
            <a:avLst/>
          </a:prstGeom>
        </p:spPr>
        <p:txBody>
          <a:bodyPr wrap="none">
            <a:spAutoFit/>
          </a:bodyPr>
          <a:lstStyle/>
          <a:p>
            <a:pPr algn="r"/>
            <a:r>
              <a:rPr lang="fr-FR" sz="2000" b="1" dirty="0">
                <a:solidFill>
                  <a:schemeClr val="bg1"/>
                </a:solidFill>
              </a:rPr>
              <a:t>Sarah Lang-MAHI</a:t>
            </a:r>
          </a:p>
          <a:p>
            <a:pPr algn="r"/>
            <a:r>
              <a:rPr lang="fr-FR" sz="2000" b="1" dirty="0">
                <a:solidFill>
                  <a:schemeClr val="bg1"/>
                </a:solidFill>
              </a:rPr>
              <a:t>06/2023</a:t>
            </a:r>
          </a:p>
        </p:txBody>
      </p:sp>
    </p:spTree>
  </p:cSld>
  <p:clrMapOvr>
    <a:masterClrMapping/>
  </p:clrMapOvr>
  <p:transition spd="med">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제목 1"/>
          <p:cNvSpPr>
            <a:spLocks noGrp="1"/>
          </p:cNvSpPr>
          <p:nvPr>
            <p:ph type="title"/>
          </p:nvPr>
        </p:nvSpPr>
        <p:spPr>
          <a:xfrm>
            <a:off x="0" y="189391"/>
            <a:ext cx="10167172" cy="798568"/>
          </a:xfrm>
        </p:spPr>
        <p:txBody>
          <a:bodyPr>
            <a:normAutofit/>
          </a:bodyPr>
          <a:lstStyle/>
          <a:p>
            <a:pPr indent="-192024" defTabSz="768096"/>
            <a:r>
              <a:rPr lang="fr-FR" sz="3000" dirty="0"/>
              <a:t> 5. Quiz </a:t>
            </a:r>
          </a:p>
        </p:txBody>
      </p:sp>
      <p:sp>
        <p:nvSpPr>
          <p:cNvPr id="6" name="Rectangle 5"/>
          <p:cNvSpPr/>
          <p:nvPr/>
        </p:nvSpPr>
        <p:spPr>
          <a:xfrm>
            <a:off x="94414" y="1142984"/>
            <a:ext cx="6092825" cy="6478697"/>
          </a:xfrm>
          <a:prstGeom prst="rect">
            <a:avLst/>
          </a:prstGeom>
        </p:spPr>
        <p:txBody>
          <a:bodyPr wrap="square">
            <a:spAutoFit/>
          </a:bodyPr>
          <a:lstStyle/>
          <a:p>
            <a:pPr marL="342900" indent="-342900">
              <a:buAutoNum type="arabicParenR"/>
            </a:pPr>
            <a:r>
              <a:rPr lang="fr-FR" sz="1900" b="1" dirty="0">
                <a:solidFill>
                  <a:srgbClr val="000000"/>
                </a:solidFill>
              </a:rPr>
              <a:t>Que veut dire le sigle N.A.S.A ?</a:t>
            </a:r>
          </a:p>
          <a:p>
            <a:pPr marL="342900" indent="-342900"/>
            <a:r>
              <a:rPr lang="fr-FR" sz="1900" dirty="0">
                <a:solidFill>
                  <a:srgbClr val="000000"/>
                </a:solidFill>
              </a:rPr>
              <a:t> 	a) Navire d’Attaque Sans Arme </a:t>
            </a:r>
          </a:p>
          <a:p>
            <a:pPr marL="342900" indent="-342900"/>
            <a:r>
              <a:rPr lang="fr-FR" sz="1900" dirty="0">
                <a:solidFill>
                  <a:srgbClr val="000000"/>
                </a:solidFill>
              </a:rPr>
              <a:t>	b) Nation Affective des Saints Anges </a:t>
            </a:r>
          </a:p>
          <a:p>
            <a:pPr marL="342900" indent="-342900"/>
            <a:r>
              <a:rPr lang="fr-FR" sz="1900" dirty="0">
                <a:solidFill>
                  <a:srgbClr val="000000"/>
                </a:solidFill>
              </a:rPr>
              <a:t>	c) National </a:t>
            </a:r>
            <a:r>
              <a:rPr lang="fr-FR" sz="1900" dirty="0" err="1">
                <a:solidFill>
                  <a:srgbClr val="000000"/>
                </a:solidFill>
              </a:rPr>
              <a:t>Aeronautics</a:t>
            </a:r>
            <a:r>
              <a:rPr lang="fr-FR" sz="1900" dirty="0">
                <a:solidFill>
                  <a:srgbClr val="000000"/>
                </a:solidFill>
              </a:rPr>
              <a:t> and </a:t>
            </a:r>
            <a:r>
              <a:rPr lang="fr-FR" sz="1900" dirty="0" err="1">
                <a:solidFill>
                  <a:srgbClr val="000000"/>
                </a:solidFill>
              </a:rPr>
              <a:t>Space</a:t>
            </a:r>
            <a:r>
              <a:rPr lang="fr-FR" sz="1900" dirty="0">
                <a:solidFill>
                  <a:srgbClr val="000000"/>
                </a:solidFill>
              </a:rPr>
              <a:t> Administration</a:t>
            </a:r>
          </a:p>
          <a:p>
            <a:pPr marL="342900" indent="-342900"/>
            <a:endParaRPr lang="fr-FR" sz="1900" dirty="0">
              <a:solidFill>
                <a:srgbClr val="000000"/>
              </a:solidFill>
            </a:endParaRPr>
          </a:p>
          <a:p>
            <a:pPr marL="342900" indent="-342900">
              <a:buAutoNum type="arabicParenR" startAt="2"/>
            </a:pPr>
            <a:r>
              <a:rPr lang="fr-FR" sz="1900" b="1" dirty="0">
                <a:solidFill>
                  <a:srgbClr val="000000"/>
                </a:solidFill>
              </a:rPr>
              <a:t>En quelle année la N.A.S.A a été crée ? </a:t>
            </a:r>
          </a:p>
          <a:p>
            <a:pPr marL="342900" indent="-342900"/>
            <a:r>
              <a:rPr lang="fr-FR" sz="1900" dirty="0">
                <a:solidFill>
                  <a:srgbClr val="000000"/>
                </a:solidFill>
              </a:rPr>
              <a:t>	a) 1955 </a:t>
            </a:r>
          </a:p>
          <a:p>
            <a:pPr marL="342900" indent="-342900"/>
            <a:r>
              <a:rPr lang="fr-FR" sz="1900" dirty="0">
                <a:solidFill>
                  <a:srgbClr val="000000"/>
                </a:solidFill>
              </a:rPr>
              <a:t>	b) 1958 </a:t>
            </a:r>
          </a:p>
          <a:p>
            <a:pPr marL="342900" indent="-342900"/>
            <a:r>
              <a:rPr lang="fr-FR" sz="1900" dirty="0">
                <a:solidFill>
                  <a:srgbClr val="000000"/>
                </a:solidFill>
              </a:rPr>
              <a:t>	c) 1961</a:t>
            </a:r>
          </a:p>
          <a:p>
            <a:pPr marL="342900" indent="-342900"/>
            <a:endParaRPr lang="fr-FR" sz="1900" b="1" dirty="0">
              <a:solidFill>
                <a:srgbClr val="000000"/>
              </a:solidFill>
            </a:endParaRPr>
          </a:p>
          <a:p>
            <a:pPr marL="342900" indent="-342900">
              <a:buAutoNum type="arabicParenR" startAt="3"/>
            </a:pPr>
            <a:r>
              <a:rPr lang="fr-FR" sz="1900" b="1" dirty="0">
                <a:solidFill>
                  <a:srgbClr val="000000"/>
                </a:solidFill>
              </a:rPr>
              <a:t>Quel est le rôle de la N.A.S.A ?</a:t>
            </a:r>
            <a:r>
              <a:rPr lang="fr-FR" sz="1900" dirty="0">
                <a:solidFill>
                  <a:srgbClr val="000000"/>
                </a:solidFill>
              </a:rPr>
              <a:t> </a:t>
            </a:r>
          </a:p>
          <a:p>
            <a:pPr marL="342900" indent="-342900"/>
            <a:r>
              <a:rPr lang="fr-FR" sz="1900" dirty="0">
                <a:solidFill>
                  <a:srgbClr val="000000"/>
                </a:solidFill>
              </a:rPr>
              <a:t>	a) Chercher des pommes </a:t>
            </a:r>
          </a:p>
          <a:p>
            <a:pPr marL="342900" indent="-342900"/>
            <a:r>
              <a:rPr lang="fr-FR" sz="1900" dirty="0">
                <a:solidFill>
                  <a:srgbClr val="000000"/>
                </a:solidFill>
              </a:rPr>
              <a:t>	b) Chercher des espèces disparus </a:t>
            </a:r>
          </a:p>
          <a:p>
            <a:pPr marL="342900" indent="-342900"/>
            <a:r>
              <a:rPr lang="fr-FR" sz="1900" dirty="0">
                <a:solidFill>
                  <a:srgbClr val="000000"/>
                </a:solidFill>
              </a:rPr>
              <a:t>	c) Chercher à conquérir l’espace </a:t>
            </a:r>
          </a:p>
          <a:p>
            <a:pPr marL="342900" indent="-342900"/>
            <a:endParaRPr lang="fr-FR" sz="1900" dirty="0">
              <a:solidFill>
                <a:srgbClr val="000000"/>
              </a:solidFill>
            </a:endParaRPr>
          </a:p>
          <a:p>
            <a:pPr marL="342900" indent="-342900">
              <a:buAutoNum type="arabicParenR" startAt="4"/>
            </a:pPr>
            <a:r>
              <a:rPr lang="fr-FR" sz="1900" b="1" dirty="0">
                <a:solidFill>
                  <a:srgbClr val="000000"/>
                </a:solidFill>
              </a:rPr>
              <a:t>Quel est la première fusée lancée ? </a:t>
            </a:r>
          </a:p>
          <a:p>
            <a:pPr marL="342900" indent="-342900"/>
            <a:r>
              <a:rPr lang="fr-FR" sz="1900" dirty="0">
                <a:solidFill>
                  <a:srgbClr val="000000"/>
                </a:solidFill>
              </a:rPr>
              <a:t>	a) </a:t>
            </a:r>
            <a:r>
              <a:rPr lang="fr-FR" sz="1900" dirty="0" err="1">
                <a:solidFill>
                  <a:srgbClr val="000000"/>
                </a:solidFill>
              </a:rPr>
              <a:t>Discovery</a:t>
            </a:r>
            <a:endParaRPr lang="fr-FR" sz="1900" dirty="0">
              <a:solidFill>
                <a:srgbClr val="000000"/>
              </a:solidFill>
            </a:endParaRPr>
          </a:p>
          <a:p>
            <a:pPr marL="342900" indent="-342900"/>
            <a:r>
              <a:rPr lang="fr-FR" sz="1900" dirty="0">
                <a:solidFill>
                  <a:srgbClr val="000000"/>
                </a:solidFill>
              </a:rPr>
              <a:t>	b) Apollo 11</a:t>
            </a:r>
          </a:p>
          <a:p>
            <a:pPr marL="342900" indent="-342900"/>
            <a:r>
              <a:rPr lang="fr-FR" sz="1900" dirty="0">
                <a:solidFill>
                  <a:srgbClr val="000000"/>
                </a:solidFill>
              </a:rPr>
              <a:t>	c) Explorer 1</a:t>
            </a:r>
          </a:p>
          <a:p>
            <a:pPr marL="342900" indent="-342900"/>
            <a:endParaRPr lang="fr-FR" dirty="0"/>
          </a:p>
          <a:p>
            <a:pPr marL="342900" indent="-342900"/>
            <a:endParaRPr lang="fr-FR" dirty="0"/>
          </a:p>
          <a:p>
            <a:pPr marL="342900" indent="-342900"/>
            <a:r>
              <a:rPr lang="fr-FR" dirty="0"/>
              <a:t> </a:t>
            </a:r>
          </a:p>
        </p:txBody>
      </p:sp>
      <p:sp>
        <p:nvSpPr>
          <p:cNvPr id="10" name="Rectangle 9"/>
          <p:cNvSpPr/>
          <p:nvPr/>
        </p:nvSpPr>
        <p:spPr>
          <a:xfrm>
            <a:off x="5526084" y="1142984"/>
            <a:ext cx="6784228" cy="6201698"/>
          </a:xfrm>
          <a:prstGeom prst="rect">
            <a:avLst/>
          </a:prstGeom>
        </p:spPr>
        <p:txBody>
          <a:bodyPr wrap="square">
            <a:spAutoFit/>
          </a:bodyPr>
          <a:lstStyle/>
          <a:p>
            <a:pPr marL="342900" indent="-342900">
              <a:buFont typeface="+mj-lt"/>
              <a:buAutoNum type="arabicParenR" startAt="5"/>
            </a:pPr>
            <a:r>
              <a:rPr lang="fr-FR" sz="1900" b="1" dirty="0">
                <a:solidFill>
                  <a:srgbClr val="000000"/>
                </a:solidFill>
              </a:rPr>
              <a:t>Pourquoi la N.A.S.A a-t-elle été crée ? </a:t>
            </a:r>
          </a:p>
          <a:p>
            <a:pPr marL="342900" indent="-342900"/>
            <a:r>
              <a:rPr lang="fr-FR" sz="1900" dirty="0">
                <a:solidFill>
                  <a:srgbClr val="000000"/>
                </a:solidFill>
              </a:rPr>
              <a:t>	a) Chercher la vie sous la mer. </a:t>
            </a:r>
          </a:p>
          <a:p>
            <a:pPr marL="342900" indent="-342900"/>
            <a:r>
              <a:rPr lang="fr-FR" sz="1900" dirty="0">
                <a:solidFill>
                  <a:srgbClr val="000000"/>
                </a:solidFill>
              </a:rPr>
              <a:t>	b) Chercher des nouvelles espèces végétales. </a:t>
            </a:r>
          </a:p>
          <a:p>
            <a:pPr marL="342900" indent="-342900"/>
            <a:r>
              <a:rPr lang="fr-FR" sz="1900" dirty="0">
                <a:solidFill>
                  <a:srgbClr val="000000"/>
                </a:solidFill>
              </a:rPr>
              <a:t>	c) Chercher une vie dans l’espace.</a:t>
            </a:r>
          </a:p>
          <a:p>
            <a:pPr marL="342900" indent="-342900"/>
            <a:endParaRPr lang="fr-FR" sz="1900" dirty="0">
              <a:solidFill>
                <a:srgbClr val="000000"/>
              </a:solidFill>
            </a:endParaRPr>
          </a:p>
          <a:p>
            <a:pPr marL="342900" indent="-342900">
              <a:buAutoNum type="arabicParenR" startAt="6"/>
            </a:pPr>
            <a:r>
              <a:rPr lang="fr-FR" sz="1900" b="1" dirty="0">
                <a:solidFill>
                  <a:srgbClr val="000000"/>
                </a:solidFill>
              </a:rPr>
              <a:t>Dans quelle ville se trouve la N.A.S.A ? </a:t>
            </a:r>
          </a:p>
          <a:p>
            <a:pPr marL="342900" indent="-342900"/>
            <a:r>
              <a:rPr lang="fr-FR" sz="1900" dirty="0">
                <a:solidFill>
                  <a:srgbClr val="000000"/>
                </a:solidFill>
              </a:rPr>
              <a:t>	a) New-York </a:t>
            </a:r>
          </a:p>
          <a:p>
            <a:pPr marL="342900" indent="-342900"/>
            <a:r>
              <a:rPr lang="fr-FR" sz="1900" dirty="0">
                <a:solidFill>
                  <a:srgbClr val="000000"/>
                </a:solidFill>
              </a:rPr>
              <a:t>	b) Texas </a:t>
            </a:r>
          </a:p>
          <a:p>
            <a:pPr marL="342900" indent="-342900"/>
            <a:r>
              <a:rPr lang="fr-FR" sz="1900" dirty="0">
                <a:solidFill>
                  <a:srgbClr val="000000"/>
                </a:solidFill>
              </a:rPr>
              <a:t>	c) Washington</a:t>
            </a:r>
          </a:p>
          <a:p>
            <a:pPr marL="342900" indent="-342900"/>
            <a:endParaRPr lang="fr-FR" sz="1900" dirty="0">
              <a:solidFill>
                <a:srgbClr val="000000"/>
              </a:solidFill>
            </a:endParaRPr>
          </a:p>
          <a:p>
            <a:pPr marL="342900" indent="-342900">
              <a:buAutoNum type="arabicParenR" startAt="7"/>
            </a:pPr>
            <a:r>
              <a:rPr lang="fr-FR" sz="1900" b="1" dirty="0">
                <a:solidFill>
                  <a:srgbClr val="000000"/>
                </a:solidFill>
              </a:rPr>
              <a:t>Qui est le fondateur de la N.A.S.A ? </a:t>
            </a:r>
          </a:p>
          <a:p>
            <a:pPr marL="342900" indent="-342900"/>
            <a:r>
              <a:rPr lang="fr-FR" sz="1900" dirty="0">
                <a:solidFill>
                  <a:srgbClr val="000000"/>
                </a:solidFill>
              </a:rPr>
              <a:t>	a) Harry Truman </a:t>
            </a:r>
          </a:p>
          <a:p>
            <a:pPr marL="342900" indent="-342900"/>
            <a:r>
              <a:rPr lang="fr-FR" sz="1900" dirty="0">
                <a:solidFill>
                  <a:srgbClr val="000000"/>
                </a:solidFill>
              </a:rPr>
              <a:t>	b) Harry Potter </a:t>
            </a:r>
          </a:p>
          <a:p>
            <a:pPr marL="342900" indent="-342900"/>
            <a:r>
              <a:rPr lang="fr-FR" sz="1900" dirty="0">
                <a:solidFill>
                  <a:srgbClr val="000000"/>
                </a:solidFill>
              </a:rPr>
              <a:t>	c) Dwight </a:t>
            </a:r>
            <a:r>
              <a:rPr lang="fr-FR" sz="1900" dirty="0" err="1">
                <a:solidFill>
                  <a:srgbClr val="000000"/>
                </a:solidFill>
              </a:rPr>
              <a:t>D.Eisenhower</a:t>
            </a:r>
            <a:endParaRPr lang="fr-FR" sz="1900" dirty="0">
              <a:solidFill>
                <a:srgbClr val="000000"/>
              </a:solidFill>
            </a:endParaRPr>
          </a:p>
          <a:p>
            <a:pPr marL="342900" indent="-342900"/>
            <a:endParaRPr lang="fr-FR" sz="1900" dirty="0">
              <a:solidFill>
                <a:srgbClr val="000000"/>
              </a:solidFill>
            </a:endParaRPr>
          </a:p>
          <a:p>
            <a:pPr marL="342900" indent="-342900">
              <a:buAutoNum type="arabicParenR" startAt="8"/>
            </a:pPr>
            <a:r>
              <a:rPr lang="fr-FR" sz="1900" b="1" dirty="0">
                <a:solidFill>
                  <a:srgbClr val="000000"/>
                </a:solidFill>
              </a:rPr>
              <a:t>Quel est le premier homme à voyager dans l’espace ? </a:t>
            </a:r>
          </a:p>
          <a:p>
            <a:pPr marL="342900" indent="-342900"/>
            <a:r>
              <a:rPr lang="fr-FR" sz="1900" dirty="0">
                <a:solidFill>
                  <a:srgbClr val="000000"/>
                </a:solidFill>
              </a:rPr>
              <a:t>	a) Victor Hugo </a:t>
            </a:r>
          </a:p>
          <a:p>
            <a:pPr marL="342900" indent="-342900"/>
            <a:r>
              <a:rPr lang="fr-FR" sz="1900" dirty="0">
                <a:solidFill>
                  <a:srgbClr val="000000"/>
                </a:solidFill>
              </a:rPr>
              <a:t>	b) Youri </a:t>
            </a:r>
            <a:r>
              <a:rPr lang="fr-FR" sz="1900" dirty="0" err="1">
                <a:solidFill>
                  <a:srgbClr val="000000"/>
                </a:solidFill>
              </a:rPr>
              <a:t>Gargarine</a:t>
            </a:r>
            <a:r>
              <a:rPr lang="fr-FR" sz="1900" dirty="0">
                <a:solidFill>
                  <a:srgbClr val="000000"/>
                </a:solidFill>
              </a:rPr>
              <a:t> </a:t>
            </a:r>
          </a:p>
          <a:p>
            <a:pPr marL="342900" indent="-342900"/>
            <a:r>
              <a:rPr lang="fr-FR" sz="1900" dirty="0">
                <a:solidFill>
                  <a:srgbClr val="000000"/>
                </a:solidFill>
              </a:rPr>
              <a:t>	c) Allan </a:t>
            </a:r>
            <a:r>
              <a:rPr lang="fr-FR" sz="1900" dirty="0" err="1">
                <a:solidFill>
                  <a:srgbClr val="000000"/>
                </a:solidFill>
              </a:rPr>
              <a:t>Shepard</a:t>
            </a:r>
            <a:endParaRPr lang="fr-FR" sz="1900" dirty="0">
              <a:solidFill>
                <a:srgbClr val="000000"/>
              </a:solidFill>
            </a:endParaRPr>
          </a:p>
          <a:p>
            <a:pPr marL="342900" indent="-342900"/>
            <a:endParaRPr lang="fr-FR" dirty="0"/>
          </a:p>
          <a:p>
            <a:pPr marL="342900" indent="-342900"/>
            <a:endParaRPr lang="fr-FR" dirty="0"/>
          </a:p>
        </p:txBody>
      </p:sp>
      <p:sp>
        <p:nvSpPr>
          <p:cNvPr id="9" name="ZoneTexte 8"/>
          <p:cNvSpPr txBox="1"/>
          <p:nvPr/>
        </p:nvSpPr>
        <p:spPr>
          <a:xfrm>
            <a:off x="11904661" y="6488668"/>
            <a:ext cx="285752" cy="369332"/>
          </a:xfrm>
          <a:prstGeom prst="rect">
            <a:avLst/>
          </a:prstGeom>
          <a:noFill/>
        </p:spPr>
        <p:txBody>
          <a:bodyPr wrap="square" rtlCol="0">
            <a:spAutoFit/>
          </a:bodyPr>
          <a:lstStyle/>
          <a:p>
            <a:r>
              <a:rPr lang="fr-FR" dirty="0">
                <a:solidFill>
                  <a:srgbClr val="000000"/>
                </a:solidFill>
              </a:rPr>
              <a:t>8</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414" y="1198608"/>
            <a:ext cx="6715172" cy="3016210"/>
          </a:xfrm>
          <a:prstGeom prst="rect">
            <a:avLst/>
          </a:prstGeom>
        </p:spPr>
        <p:txBody>
          <a:bodyPr wrap="square">
            <a:spAutoFit/>
          </a:bodyPr>
          <a:lstStyle/>
          <a:p>
            <a:pPr marL="342900" indent="-342900">
              <a:buFont typeface="+mj-lt"/>
              <a:buAutoNum type="arabicParenR" startAt="9"/>
            </a:pPr>
            <a:r>
              <a:rPr lang="fr-FR" sz="1900" b="1" dirty="0">
                <a:solidFill>
                  <a:srgbClr val="000000"/>
                </a:solidFill>
              </a:rPr>
              <a:t>Quel est le premier animal à voyager dans l’espace ? </a:t>
            </a:r>
          </a:p>
          <a:p>
            <a:pPr marL="342900" indent="-342900"/>
            <a:r>
              <a:rPr lang="fr-FR" sz="1900" dirty="0">
                <a:solidFill>
                  <a:srgbClr val="000000"/>
                </a:solidFill>
              </a:rPr>
              <a:t>	a) Un Singe </a:t>
            </a:r>
          </a:p>
          <a:p>
            <a:pPr marL="342900" indent="-342900"/>
            <a:r>
              <a:rPr lang="fr-FR" sz="1900" dirty="0">
                <a:solidFill>
                  <a:srgbClr val="000000"/>
                </a:solidFill>
              </a:rPr>
              <a:t>	b) Un Chien </a:t>
            </a:r>
          </a:p>
          <a:p>
            <a:pPr marL="342900" indent="-342900"/>
            <a:r>
              <a:rPr lang="fr-FR" sz="1900" dirty="0">
                <a:solidFill>
                  <a:srgbClr val="000000"/>
                </a:solidFill>
              </a:rPr>
              <a:t>	c) Un Rat</a:t>
            </a:r>
          </a:p>
          <a:p>
            <a:pPr marL="342900" indent="-342900"/>
            <a:endParaRPr lang="fr-FR" sz="1900" dirty="0">
              <a:solidFill>
                <a:srgbClr val="000000"/>
              </a:solidFill>
            </a:endParaRPr>
          </a:p>
          <a:p>
            <a:pPr marL="342900" indent="-342900">
              <a:buFont typeface="+mj-lt"/>
              <a:buAutoNum type="arabicParenR" startAt="10"/>
            </a:pPr>
            <a:r>
              <a:rPr lang="fr-FR" sz="1900" b="1" dirty="0">
                <a:solidFill>
                  <a:srgbClr val="000000"/>
                </a:solidFill>
              </a:rPr>
              <a:t> Quel est le premier homme à poser le pied sur la lune ? </a:t>
            </a:r>
          </a:p>
          <a:p>
            <a:pPr marL="342900" indent="-342900"/>
            <a:r>
              <a:rPr lang="fr-FR" sz="1900" dirty="0">
                <a:solidFill>
                  <a:srgbClr val="000000"/>
                </a:solidFill>
              </a:rPr>
              <a:t>	a) Antoine de </a:t>
            </a:r>
            <a:r>
              <a:rPr lang="fr-FR" sz="1900" dirty="0" err="1">
                <a:solidFill>
                  <a:srgbClr val="000000"/>
                </a:solidFill>
              </a:rPr>
              <a:t>Saint-Exupery</a:t>
            </a:r>
            <a:r>
              <a:rPr lang="fr-FR" sz="1900" dirty="0">
                <a:solidFill>
                  <a:srgbClr val="000000"/>
                </a:solidFill>
              </a:rPr>
              <a:t> </a:t>
            </a:r>
          </a:p>
          <a:p>
            <a:pPr marL="342900" indent="-342900"/>
            <a:r>
              <a:rPr lang="fr-FR" sz="1900" dirty="0">
                <a:solidFill>
                  <a:srgbClr val="000000"/>
                </a:solidFill>
              </a:rPr>
              <a:t>	b) Nikola Tesla </a:t>
            </a:r>
          </a:p>
          <a:p>
            <a:pPr marL="342900" indent="-342900"/>
            <a:r>
              <a:rPr lang="fr-FR" sz="1900" dirty="0">
                <a:solidFill>
                  <a:srgbClr val="000000"/>
                </a:solidFill>
              </a:rPr>
              <a:t>	c) Neil Armstrong</a:t>
            </a:r>
          </a:p>
        </p:txBody>
      </p:sp>
      <p:pic>
        <p:nvPicPr>
          <p:cNvPr id="5" name="Picture 4" descr="Success Story : l'histoire du logo de la NASA"/>
          <p:cNvPicPr>
            <a:picLocks noChangeAspect="1" noChangeArrowheads="1"/>
          </p:cNvPicPr>
          <p:nvPr/>
        </p:nvPicPr>
        <p:blipFill>
          <a:blip r:embed="rId2" cstate="print"/>
          <a:srcRect/>
          <a:stretch>
            <a:fillRect/>
          </a:stretch>
        </p:blipFill>
        <p:spPr bwMode="auto">
          <a:xfrm>
            <a:off x="10547679" y="5535847"/>
            <a:ext cx="1762633" cy="1322153"/>
          </a:xfrm>
          <a:prstGeom prst="rect">
            <a:avLst/>
          </a:prstGeom>
          <a:noFill/>
        </p:spPr>
      </p:pic>
      <p:sp>
        <p:nvSpPr>
          <p:cNvPr id="8" name="ZoneTexte 7"/>
          <p:cNvSpPr txBox="1"/>
          <p:nvPr/>
        </p:nvSpPr>
        <p:spPr>
          <a:xfrm>
            <a:off x="11904661" y="6488668"/>
            <a:ext cx="285752" cy="369332"/>
          </a:xfrm>
          <a:prstGeom prst="rect">
            <a:avLst/>
          </a:prstGeom>
          <a:noFill/>
        </p:spPr>
        <p:txBody>
          <a:bodyPr wrap="square" rtlCol="0">
            <a:spAutoFit/>
          </a:bodyPr>
          <a:lstStyle/>
          <a:p>
            <a:r>
              <a:rPr lang="fr-FR" dirty="0">
                <a:solidFill>
                  <a:srgbClr val="000000"/>
                </a:solidFill>
              </a:rPr>
              <a:t>9</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a:xfrm>
            <a:off x="308728" y="3857628"/>
            <a:ext cx="8643998" cy="2232248"/>
          </a:xfrm>
        </p:spPr>
        <p:txBody>
          <a:bodyPr/>
          <a:lstStyle/>
          <a:p>
            <a:pPr algn="ctr"/>
            <a:r>
              <a:rPr lang="en-US" altLang="ko-KR" dirty="0">
                <a:solidFill>
                  <a:srgbClr val="69BCC5"/>
                </a:solidFill>
              </a:rPr>
              <a:t>M</a:t>
            </a:r>
            <a:r>
              <a:rPr lang="en-US" altLang="ko-KR" dirty="0">
                <a:solidFill>
                  <a:schemeClr val="bg1"/>
                </a:solidFill>
              </a:rPr>
              <a:t>ERCI DE VOTRE ATTENTION ! </a:t>
            </a:r>
            <a:endParaRPr lang="ko-KR" altLang="en-US" dirty="0"/>
          </a:p>
        </p:txBody>
      </p:sp>
      <p:sp>
        <p:nvSpPr>
          <p:cNvPr id="7" name="ZoneTexte 6"/>
          <p:cNvSpPr txBox="1"/>
          <p:nvPr/>
        </p:nvSpPr>
        <p:spPr>
          <a:xfrm>
            <a:off x="11738808" y="6488668"/>
            <a:ext cx="451605" cy="369332"/>
          </a:xfrm>
          <a:prstGeom prst="rect">
            <a:avLst/>
          </a:prstGeom>
          <a:noFill/>
        </p:spPr>
        <p:txBody>
          <a:bodyPr wrap="square" rtlCol="0">
            <a:spAutoFit/>
          </a:bodyPr>
          <a:lstStyle/>
          <a:p>
            <a:r>
              <a:rPr lang="fr-FR" dirty="0">
                <a:solidFill>
                  <a:schemeClr val="bg1"/>
                </a:solidFill>
              </a:rPr>
              <a:t>10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285728"/>
            <a:ext cx="12190413" cy="553998"/>
          </a:xfrm>
          <a:prstGeom prst="rect">
            <a:avLst/>
          </a:prstGeom>
        </p:spPr>
        <p:txBody>
          <a:bodyPr wrap="square">
            <a:spAutoFit/>
          </a:bodyPr>
          <a:lstStyle/>
          <a:p>
            <a:pPr algn="ctr"/>
            <a:r>
              <a:rPr lang="fr-FR" sz="3000" b="1" dirty="0">
                <a:solidFill>
                  <a:srgbClr val="000000"/>
                </a:solidFill>
                <a:latin typeface="+mj-lt"/>
              </a:rPr>
              <a:t>Sources</a:t>
            </a:r>
          </a:p>
        </p:txBody>
      </p:sp>
      <p:sp>
        <p:nvSpPr>
          <p:cNvPr id="9" name="ZoneTexte 8"/>
          <p:cNvSpPr txBox="1"/>
          <p:nvPr/>
        </p:nvSpPr>
        <p:spPr>
          <a:xfrm>
            <a:off x="11738808" y="6488668"/>
            <a:ext cx="451605" cy="369332"/>
          </a:xfrm>
          <a:prstGeom prst="rect">
            <a:avLst/>
          </a:prstGeom>
          <a:noFill/>
        </p:spPr>
        <p:txBody>
          <a:bodyPr wrap="square" rtlCol="0">
            <a:spAutoFit/>
          </a:bodyPr>
          <a:lstStyle/>
          <a:p>
            <a:r>
              <a:rPr lang="fr-FR" dirty="0">
                <a:solidFill>
                  <a:srgbClr val="000000"/>
                </a:solidFill>
              </a:rPr>
              <a:t>11</a:t>
            </a:r>
          </a:p>
        </p:txBody>
      </p:sp>
      <p:sp>
        <p:nvSpPr>
          <p:cNvPr id="10" name="Rectangle 9"/>
          <p:cNvSpPr/>
          <p:nvPr/>
        </p:nvSpPr>
        <p:spPr>
          <a:xfrm>
            <a:off x="3452000" y="928670"/>
            <a:ext cx="6215105" cy="5324535"/>
          </a:xfrm>
          <a:prstGeom prst="rect">
            <a:avLst/>
          </a:prstGeom>
        </p:spPr>
        <p:txBody>
          <a:bodyPr wrap="square">
            <a:spAutoFit/>
          </a:bodyPr>
          <a:lstStyle/>
          <a:p>
            <a:r>
              <a:rPr lang="fr-FR" sz="2400" b="1" i="1" u="sng" dirty="0">
                <a:solidFill>
                  <a:srgbClr val="0070C0"/>
                </a:solidFill>
              </a:rPr>
              <a:t>Sources images :</a:t>
            </a:r>
          </a:p>
          <a:p>
            <a:endParaRPr lang="fr-FR" sz="2000" u="sng" dirty="0">
              <a:solidFill>
                <a:schemeClr val="accent4"/>
              </a:solidFill>
            </a:endParaRPr>
          </a:p>
          <a:p>
            <a:r>
              <a:rPr lang="fr-FR" sz="2000" u="sng" dirty="0">
                <a:solidFill>
                  <a:schemeClr val="accent4"/>
                </a:solidFill>
              </a:rPr>
              <a:t>https://www.spaceflightinsider.com</a:t>
            </a:r>
          </a:p>
          <a:p>
            <a:r>
              <a:rPr lang="fr-FR" sz="2000" u="sng" dirty="0">
                <a:solidFill>
                  <a:schemeClr val="accent4"/>
                </a:solidFill>
              </a:rPr>
              <a:t>https://www.jpl.nasa.gov</a:t>
            </a:r>
          </a:p>
          <a:p>
            <a:r>
              <a:rPr lang="fr-FR" sz="2000" u="sng" dirty="0">
                <a:solidFill>
                  <a:schemeClr val="accent4"/>
                </a:solidFill>
              </a:rPr>
              <a:t>https://www.forum-conquete-spatiale.fr</a:t>
            </a:r>
          </a:p>
          <a:p>
            <a:r>
              <a:rPr lang="fr-FR" sz="2000" u="sng" dirty="0">
                <a:solidFill>
                  <a:schemeClr val="accent4"/>
                </a:solidFill>
              </a:rPr>
              <a:t>https://fr.wikipedia.org/wiki/Programme_Mercury</a:t>
            </a:r>
          </a:p>
          <a:p>
            <a:r>
              <a:rPr lang="fr-FR" sz="2000" u="sng" dirty="0">
                <a:solidFill>
                  <a:schemeClr val="accent4"/>
                </a:solidFill>
              </a:rPr>
              <a:t>https://www.nasa.gov/</a:t>
            </a:r>
          </a:p>
          <a:p>
            <a:endParaRPr lang="fr-FR" sz="2400" u="sng" dirty="0">
              <a:solidFill>
                <a:schemeClr val="accent4"/>
              </a:solidFill>
            </a:endParaRPr>
          </a:p>
          <a:p>
            <a:r>
              <a:rPr lang="fr-FR" sz="2400" b="1" i="1" u="sng" dirty="0">
                <a:solidFill>
                  <a:srgbClr val="0070C0"/>
                </a:solidFill>
              </a:rPr>
              <a:t>Sources documents:</a:t>
            </a:r>
          </a:p>
          <a:p>
            <a:endParaRPr lang="fr-FR" sz="2000" u="sng" dirty="0">
              <a:solidFill>
                <a:schemeClr val="accent4"/>
              </a:solidFill>
            </a:endParaRPr>
          </a:p>
          <a:p>
            <a:endParaRPr lang="fr-FR" sz="2000" u="sng" dirty="0">
              <a:solidFill>
                <a:schemeClr val="accent4"/>
              </a:solidFill>
            </a:endParaRPr>
          </a:p>
          <a:p>
            <a:endParaRPr lang="fr-FR" dirty="0"/>
          </a:p>
          <a:p>
            <a:endParaRPr lang="fr-FR" dirty="0"/>
          </a:p>
          <a:p>
            <a:endParaRPr lang="fr-FR" dirty="0"/>
          </a:p>
          <a:p>
            <a:endParaRPr lang="fr-FR" dirty="0"/>
          </a:p>
          <a:p>
            <a:endParaRPr lang="fr-FR" dirty="0"/>
          </a:p>
          <a:p>
            <a:endParaRPr lang="fr-FR"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9"/>
          <p:cNvSpPr txBox="1">
            <a:spLocks noChangeArrowheads="1"/>
          </p:cNvSpPr>
          <p:nvPr/>
        </p:nvSpPr>
        <p:spPr bwMode="auto">
          <a:xfrm>
            <a:off x="285753" y="2143116"/>
            <a:ext cx="6809585" cy="4355644"/>
          </a:xfrm>
          <a:prstGeom prst="rect">
            <a:avLst/>
          </a:prstGeom>
          <a:noFill/>
          <a:ln w="9525">
            <a:noFill/>
            <a:miter lim="800000"/>
            <a:headEnd/>
            <a:tailEnd/>
          </a:ln>
          <a:effectLst/>
        </p:spPr>
        <p:txBody>
          <a:bodyPr vert="horz" wrap="square" lIns="76800" tIns="38400" rIns="76800" bIns="38400" numCol="1" anchor="t" anchorCtr="0" compatLnSpc="1">
            <a:prstTxWarp prst="textNoShape">
              <a:avLst/>
            </a:prstTxWarp>
            <a:spAutoFit/>
          </a:bodyPr>
          <a:lstStyle/>
          <a:p>
            <a:pPr indent="-192024" defTabSz="768096">
              <a:buFont typeface="+mj-lt"/>
              <a:buAutoNum type="arabicPeriod"/>
            </a:pPr>
            <a:r>
              <a:rPr lang="fr-FR" sz="2400" dirty="0">
                <a:solidFill>
                  <a:schemeClr val="bg1"/>
                </a:solidFill>
              </a:rPr>
              <a:t> National </a:t>
            </a:r>
            <a:r>
              <a:rPr lang="fr-FR" sz="2400" dirty="0" err="1">
                <a:solidFill>
                  <a:schemeClr val="bg1"/>
                </a:solidFill>
              </a:rPr>
              <a:t>Aeronautics</a:t>
            </a:r>
            <a:r>
              <a:rPr lang="fr-FR" sz="2400" dirty="0">
                <a:solidFill>
                  <a:schemeClr val="bg1"/>
                </a:solidFill>
              </a:rPr>
              <a:t> and </a:t>
            </a:r>
            <a:r>
              <a:rPr lang="fr-FR" sz="2400" dirty="0" err="1">
                <a:solidFill>
                  <a:schemeClr val="bg1"/>
                </a:solidFill>
              </a:rPr>
              <a:t>Space</a:t>
            </a:r>
            <a:r>
              <a:rPr lang="fr-FR" sz="2400" dirty="0">
                <a:solidFill>
                  <a:schemeClr val="bg1"/>
                </a:solidFill>
              </a:rPr>
              <a:t> Administration</a:t>
            </a:r>
          </a:p>
          <a:p>
            <a:pPr indent="-192024" defTabSz="768096">
              <a:buFont typeface="+mj-lt"/>
              <a:buAutoNum type="arabicPeriod"/>
            </a:pPr>
            <a:endParaRPr kumimoji="1" lang="en-US" altLang="ko-KR" sz="2000" dirty="0">
              <a:solidFill>
                <a:schemeClr val="bg1"/>
              </a:solidFill>
              <a:latin typeface="+mj-lt"/>
              <a:cs typeface="굴림" pitchFamily="50" charset="-127"/>
            </a:endParaRPr>
          </a:p>
          <a:p>
            <a:pPr indent="-192024" defTabSz="768096">
              <a:lnSpc>
                <a:spcPct val="150000"/>
              </a:lnSpc>
              <a:buFont typeface="+mj-lt"/>
              <a:buAutoNum type="arabicPeriod"/>
            </a:pPr>
            <a:r>
              <a:rPr lang="fr-FR" sz="2400" dirty="0">
                <a:solidFill>
                  <a:schemeClr val="bg1"/>
                </a:solidFill>
              </a:rPr>
              <a:t> La fabuleuse histoire de la N.A.S.A</a:t>
            </a:r>
          </a:p>
          <a:p>
            <a:pPr indent="-192024" defTabSz="768096">
              <a:lnSpc>
                <a:spcPct val="150000"/>
              </a:lnSpc>
              <a:buFont typeface="+mj-lt"/>
              <a:buAutoNum type="arabicPeriod"/>
            </a:pPr>
            <a:endParaRPr lang="fr-FR" sz="2400" dirty="0">
              <a:solidFill>
                <a:schemeClr val="bg1"/>
              </a:solidFill>
            </a:endParaRPr>
          </a:p>
          <a:p>
            <a:pPr indent="-192024" defTabSz="768096">
              <a:lnSpc>
                <a:spcPct val="150000"/>
              </a:lnSpc>
              <a:buFont typeface="+mj-lt"/>
              <a:buAutoNum type="arabicPeriod"/>
            </a:pPr>
            <a:r>
              <a:rPr lang="fr-FR" sz="2400" dirty="0">
                <a:solidFill>
                  <a:schemeClr val="bg1"/>
                </a:solidFill>
              </a:rPr>
              <a:t> L’histoire du logo de la N.A.S.A</a:t>
            </a:r>
          </a:p>
          <a:p>
            <a:pPr indent="-192024" defTabSz="768096">
              <a:lnSpc>
                <a:spcPct val="150000"/>
              </a:lnSpc>
              <a:buFont typeface="+mj-lt"/>
              <a:buAutoNum type="arabicPeriod"/>
            </a:pPr>
            <a:endParaRPr kumimoji="1" lang="en-US" altLang="ko-KR" sz="2000" dirty="0">
              <a:solidFill>
                <a:schemeClr val="bg1"/>
              </a:solidFill>
              <a:latin typeface="+mj-lt"/>
              <a:cs typeface="굴림" pitchFamily="50" charset="-127"/>
            </a:endParaRPr>
          </a:p>
          <a:p>
            <a:pPr indent="-192024" defTabSz="768096">
              <a:buFont typeface="+mj-lt"/>
              <a:buAutoNum type="arabicPeriod"/>
            </a:pPr>
            <a:r>
              <a:rPr lang="fr-FR" sz="2400" dirty="0">
                <a:solidFill>
                  <a:schemeClr val="bg1"/>
                </a:solidFill>
              </a:rPr>
              <a:t> Les 10 missions mythiques de la N.A.S.A</a:t>
            </a:r>
          </a:p>
          <a:p>
            <a:pPr indent="-192024" defTabSz="768096">
              <a:buFont typeface="+mj-lt"/>
              <a:buAutoNum type="arabicPeriod"/>
            </a:pPr>
            <a:endParaRPr lang="fr-FR" sz="2400" dirty="0">
              <a:solidFill>
                <a:schemeClr val="bg1"/>
              </a:solidFill>
            </a:endParaRPr>
          </a:p>
          <a:p>
            <a:pPr indent="-192024" defTabSz="768096">
              <a:buFont typeface="+mj-lt"/>
              <a:buAutoNum type="arabicPeriod"/>
            </a:pPr>
            <a:r>
              <a:rPr kumimoji="1" lang="fr-FR" altLang="ko-KR" sz="2400" dirty="0">
                <a:solidFill>
                  <a:schemeClr val="bg1"/>
                </a:solidFill>
                <a:latin typeface="+mj-lt"/>
                <a:cs typeface="굴림" pitchFamily="50" charset="-127"/>
              </a:rPr>
              <a:t>Quiz </a:t>
            </a:r>
            <a:endParaRPr kumimoji="1" lang="en-US" altLang="ko-KR" sz="2000" dirty="0">
              <a:solidFill>
                <a:schemeClr val="bg1"/>
              </a:solidFill>
              <a:latin typeface="+mj-lt"/>
              <a:cs typeface="굴림" pitchFamily="50" charset="-127"/>
            </a:endParaRPr>
          </a:p>
        </p:txBody>
      </p:sp>
      <p:sp>
        <p:nvSpPr>
          <p:cNvPr id="9" name="Text Box 5"/>
          <p:cNvSpPr txBox="1">
            <a:spLocks noChangeArrowheads="1"/>
          </p:cNvSpPr>
          <p:nvPr/>
        </p:nvSpPr>
        <p:spPr bwMode="auto">
          <a:xfrm>
            <a:off x="0" y="500043"/>
            <a:ext cx="12190413" cy="1015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pPr>
            <a:r>
              <a:rPr kumimoji="1" lang="en-US" altLang="ko-KR" sz="5400" b="1" dirty="0">
                <a:solidFill>
                  <a:srgbClr val="0E5D92"/>
                </a:solidFill>
                <a:latin typeface="Times New Roman" pitchFamily="18" charset="0"/>
                <a:cs typeface="Times New Roman" pitchFamily="18" charset="0"/>
              </a:rPr>
              <a:t>	  </a:t>
            </a:r>
            <a:r>
              <a:rPr kumimoji="1" lang="en-US" altLang="ko-KR" sz="6000" b="1" dirty="0">
                <a:solidFill>
                  <a:srgbClr val="0E5D92"/>
                </a:solidFill>
                <a:latin typeface="Times New Roman" pitchFamily="18" charset="0"/>
                <a:cs typeface="Times New Roman" pitchFamily="18" charset="0"/>
              </a:rPr>
              <a:t>Sommaire</a:t>
            </a:r>
            <a:endParaRPr kumimoji="1" lang="en-US" altLang="ko-KR" sz="5400" b="1" dirty="0">
              <a:solidFill>
                <a:srgbClr val="0E5D92"/>
              </a:solidFill>
              <a:latin typeface="Times New Roman" pitchFamily="18" charset="0"/>
              <a:cs typeface="Times New Roman" pitchFamily="18" charset="0"/>
            </a:endParaRPr>
          </a:p>
        </p:txBody>
      </p:sp>
      <p:pic>
        <p:nvPicPr>
          <p:cNvPr id="13" name="Picture 4" descr="Success Story : l'histoire du logo de la NASA"/>
          <p:cNvPicPr>
            <a:picLocks noChangeAspect="1" noChangeArrowheads="1"/>
          </p:cNvPicPr>
          <p:nvPr/>
        </p:nvPicPr>
        <p:blipFill>
          <a:blip r:embed="rId2" cstate="print"/>
          <a:srcRect/>
          <a:stretch>
            <a:fillRect/>
          </a:stretch>
        </p:blipFill>
        <p:spPr bwMode="auto">
          <a:xfrm>
            <a:off x="10547679" y="5535847"/>
            <a:ext cx="1762633" cy="1322153"/>
          </a:xfrm>
          <a:prstGeom prst="rect">
            <a:avLst/>
          </a:prstGeom>
          <a:noFill/>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189391"/>
            <a:ext cx="10167172" cy="798568"/>
          </a:xfrm>
        </p:spPr>
        <p:txBody>
          <a:bodyPr>
            <a:normAutofit/>
          </a:bodyPr>
          <a:lstStyle/>
          <a:p>
            <a:pPr indent="-192024" defTabSz="768096"/>
            <a:r>
              <a:rPr lang="fr-FR" sz="3000" dirty="0"/>
              <a:t> 1. National </a:t>
            </a:r>
            <a:r>
              <a:rPr lang="fr-FR" sz="3000" dirty="0" err="1"/>
              <a:t>Aeronautics</a:t>
            </a:r>
            <a:r>
              <a:rPr lang="fr-FR" sz="3000" dirty="0"/>
              <a:t> and </a:t>
            </a:r>
            <a:r>
              <a:rPr lang="fr-FR" sz="3000" dirty="0" err="1"/>
              <a:t>Space</a:t>
            </a:r>
            <a:r>
              <a:rPr lang="fr-FR" sz="3000" dirty="0"/>
              <a:t> Administration</a:t>
            </a:r>
          </a:p>
        </p:txBody>
      </p:sp>
      <p:pic>
        <p:nvPicPr>
          <p:cNvPr id="6" name="Picture 4" descr="Success Story : l'histoire du logo de la NASA"/>
          <p:cNvPicPr>
            <a:picLocks noChangeAspect="1" noChangeArrowheads="1"/>
          </p:cNvPicPr>
          <p:nvPr/>
        </p:nvPicPr>
        <p:blipFill>
          <a:blip r:embed="rId2" cstate="print"/>
          <a:srcRect/>
          <a:stretch>
            <a:fillRect/>
          </a:stretch>
        </p:blipFill>
        <p:spPr bwMode="auto">
          <a:xfrm>
            <a:off x="10547679" y="5535847"/>
            <a:ext cx="1762633" cy="1322153"/>
          </a:xfrm>
          <a:prstGeom prst="rect">
            <a:avLst/>
          </a:prstGeom>
          <a:noFill/>
        </p:spPr>
      </p:pic>
      <p:pic>
        <p:nvPicPr>
          <p:cNvPr id="18434" name="Picture 2" descr="ESA - Hubble Space Telescope (HST), courtesy of NASA"/>
          <p:cNvPicPr>
            <a:picLocks noChangeAspect="1" noChangeArrowheads="1"/>
          </p:cNvPicPr>
          <p:nvPr/>
        </p:nvPicPr>
        <p:blipFill>
          <a:blip r:embed="rId3" cstate="print"/>
          <a:srcRect r="11203"/>
          <a:stretch>
            <a:fillRect/>
          </a:stretch>
        </p:blipFill>
        <p:spPr bwMode="auto">
          <a:xfrm>
            <a:off x="6380958" y="4000504"/>
            <a:ext cx="2786082" cy="2526375"/>
          </a:xfrm>
          <a:prstGeom prst="rect">
            <a:avLst/>
          </a:prstGeom>
          <a:noFill/>
        </p:spPr>
      </p:pic>
      <p:pic>
        <p:nvPicPr>
          <p:cNvPr id="18436" name="Picture 4" descr="Station spatiale internationale : histoire et devenir - Stelvision"/>
          <p:cNvPicPr>
            <a:picLocks noChangeAspect="1" noChangeArrowheads="1"/>
          </p:cNvPicPr>
          <p:nvPr/>
        </p:nvPicPr>
        <p:blipFill>
          <a:blip r:embed="rId4"/>
          <a:srcRect/>
          <a:stretch>
            <a:fillRect/>
          </a:stretch>
        </p:blipFill>
        <p:spPr bwMode="auto">
          <a:xfrm>
            <a:off x="3166248" y="2571744"/>
            <a:ext cx="3143272" cy="2357454"/>
          </a:xfrm>
          <a:prstGeom prst="rect">
            <a:avLst/>
          </a:prstGeom>
          <a:noFill/>
        </p:spPr>
      </p:pic>
      <p:pic>
        <p:nvPicPr>
          <p:cNvPr id="18438" name="Picture 6" descr="Navette spatiale américaine — Wikipédia"/>
          <p:cNvPicPr>
            <a:picLocks noChangeAspect="1" noChangeArrowheads="1"/>
          </p:cNvPicPr>
          <p:nvPr/>
        </p:nvPicPr>
        <p:blipFill>
          <a:blip r:embed="rId5" cstate="print"/>
          <a:srcRect t="5172" b="6896"/>
          <a:stretch>
            <a:fillRect/>
          </a:stretch>
        </p:blipFill>
        <p:spPr bwMode="auto">
          <a:xfrm rot="10800000" flipH="1" flipV="1">
            <a:off x="448326" y="2571744"/>
            <a:ext cx="2646484" cy="3643338"/>
          </a:xfrm>
          <a:prstGeom prst="rect">
            <a:avLst/>
          </a:prstGeom>
          <a:noFill/>
        </p:spPr>
      </p:pic>
      <p:pic>
        <p:nvPicPr>
          <p:cNvPr id="18440" name="Picture 8" descr="Hommage aux Voyager et autres sondes spatiales"/>
          <p:cNvPicPr>
            <a:picLocks noChangeAspect="1" noChangeArrowheads="1"/>
          </p:cNvPicPr>
          <p:nvPr/>
        </p:nvPicPr>
        <p:blipFill>
          <a:blip r:embed="rId6"/>
          <a:srcRect l="27658" b="9964"/>
          <a:stretch>
            <a:fillRect/>
          </a:stretch>
        </p:blipFill>
        <p:spPr bwMode="auto">
          <a:xfrm>
            <a:off x="9238478" y="2571744"/>
            <a:ext cx="2822064" cy="2428892"/>
          </a:xfrm>
          <a:prstGeom prst="rect">
            <a:avLst/>
          </a:prstGeom>
          <a:noFill/>
        </p:spPr>
      </p:pic>
      <p:sp>
        <p:nvSpPr>
          <p:cNvPr id="12" name="ZoneTexte 11"/>
          <p:cNvSpPr txBox="1"/>
          <p:nvPr/>
        </p:nvSpPr>
        <p:spPr>
          <a:xfrm>
            <a:off x="308728" y="1214422"/>
            <a:ext cx="11810247" cy="1323439"/>
          </a:xfrm>
          <a:prstGeom prst="rect">
            <a:avLst/>
          </a:prstGeom>
          <a:noFill/>
        </p:spPr>
        <p:txBody>
          <a:bodyPr wrap="square" rtlCol="0">
            <a:spAutoFit/>
          </a:bodyPr>
          <a:lstStyle/>
          <a:p>
            <a:pPr>
              <a:buFont typeface="Wingdings" pitchFamily="2" charset="2"/>
              <a:buChar char="Ø"/>
            </a:pPr>
            <a:r>
              <a:rPr lang="fr-FR" sz="2000" dirty="0">
                <a:solidFill>
                  <a:srgbClr val="000000"/>
                </a:solidFill>
              </a:rPr>
              <a:t>La NASA est l'agence gouvernementale responsable de la majeure partie du programme spatial civil des États-Unis.</a:t>
            </a:r>
          </a:p>
          <a:p>
            <a:pPr>
              <a:buFont typeface="Wingdings" pitchFamily="2" charset="2"/>
              <a:buChar char="Ø"/>
            </a:pPr>
            <a:r>
              <a:rPr lang="fr-FR" sz="2000" dirty="0">
                <a:solidFill>
                  <a:srgbClr val="000000"/>
                </a:solidFill>
              </a:rPr>
              <a:t>Depuis sa création le 29 juillet 1958, la NASA joue mondialement un rôle dominant dans le domaine du vol spatial habité, de l'exploration du Système solaire et de la recherche spatiale.</a:t>
            </a:r>
          </a:p>
        </p:txBody>
      </p:sp>
      <p:sp>
        <p:nvSpPr>
          <p:cNvPr id="14" name="ZoneTexte 13"/>
          <p:cNvSpPr txBox="1"/>
          <p:nvPr/>
        </p:nvSpPr>
        <p:spPr>
          <a:xfrm>
            <a:off x="237290" y="6215082"/>
            <a:ext cx="3429024" cy="369332"/>
          </a:xfrm>
          <a:prstGeom prst="rect">
            <a:avLst/>
          </a:prstGeom>
          <a:noFill/>
        </p:spPr>
        <p:txBody>
          <a:bodyPr wrap="square" rtlCol="0">
            <a:spAutoFit/>
          </a:bodyPr>
          <a:lstStyle/>
          <a:p>
            <a:r>
              <a:rPr lang="fr-FR" dirty="0">
                <a:solidFill>
                  <a:srgbClr val="000000"/>
                </a:solidFill>
              </a:rPr>
              <a:t>La navette spatiale américaine</a:t>
            </a:r>
          </a:p>
        </p:txBody>
      </p:sp>
      <p:sp>
        <p:nvSpPr>
          <p:cNvPr id="15" name="ZoneTexte 14"/>
          <p:cNvSpPr txBox="1"/>
          <p:nvPr/>
        </p:nvSpPr>
        <p:spPr>
          <a:xfrm>
            <a:off x="3023372" y="4929198"/>
            <a:ext cx="3786214" cy="369332"/>
          </a:xfrm>
          <a:prstGeom prst="rect">
            <a:avLst/>
          </a:prstGeom>
          <a:noFill/>
        </p:spPr>
        <p:txBody>
          <a:bodyPr wrap="square" rtlCol="0">
            <a:spAutoFit/>
          </a:bodyPr>
          <a:lstStyle/>
          <a:p>
            <a:r>
              <a:rPr lang="fr-FR" dirty="0">
                <a:solidFill>
                  <a:srgbClr val="000000"/>
                </a:solidFill>
              </a:rPr>
              <a:t>La station spatiale internationale</a:t>
            </a:r>
          </a:p>
        </p:txBody>
      </p:sp>
      <p:sp>
        <p:nvSpPr>
          <p:cNvPr id="16" name="Rectangle 15"/>
          <p:cNvSpPr/>
          <p:nvPr/>
        </p:nvSpPr>
        <p:spPr>
          <a:xfrm>
            <a:off x="6380958" y="3429000"/>
            <a:ext cx="3286148" cy="642942"/>
          </a:xfrm>
          <a:prstGeom prst="rect">
            <a:avLst/>
          </a:prstGeom>
        </p:spPr>
        <p:txBody>
          <a:bodyPr wrap="square">
            <a:spAutoFit/>
          </a:bodyPr>
          <a:lstStyle/>
          <a:p>
            <a:r>
              <a:rPr lang="fr-FR" dirty="0">
                <a:solidFill>
                  <a:srgbClr val="000000"/>
                </a:solidFill>
              </a:rPr>
              <a:t>Les télescopes spatiaux comme Hubble</a:t>
            </a:r>
          </a:p>
        </p:txBody>
      </p:sp>
      <p:sp>
        <p:nvSpPr>
          <p:cNvPr id="17" name="ZoneTexte 16"/>
          <p:cNvSpPr txBox="1"/>
          <p:nvPr/>
        </p:nvSpPr>
        <p:spPr>
          <a:xfrm>
            <a:off x="9144063" y="4929198"/>
            <a:ext cx="3094811" cy="1200329"/>
          </a:xfrm>
          <a:prstGeom prst="rect">
            <a:avLst/>
          </a:prstGeom>
          <a:noFill/>
        </p:spPr>
        <p:txBody>
          <a:bodyPr wrap="square" rtlCol="0">
            <a:spAutoFit/>
          </a:bodyPr>
          <a:lstStyle/>
          <a:p>
            <a:r>
              <a:rPr lang="fr-FR" dirty="0">
                <a:solidFill>
                  <a:srgbClr val="000000"/>
                </a:solidFill>
              </a:rPr>
              <a:t>Exploration de Jupiter, Saturne et Pluton par les sondes Pioneer</a:t>
            </a:r>
          </a:p>
          <a:p>
            <a:endParaRPr lang="fr-FR" dirty="0"/>
          </a:p>
        </p:txBody>
      </p:sp>
      <p:sp>
        <p:nvSpPr>
          <p:cNvPr id="19" name="ZoneTexte 18"/>
          <p:cNvSpPr txBox="1"/>
          <p:nvPr/>
        </p:nvSpPr>
        <p:spPr>
          <a:xfrm>
            <a:off x="11904661" y="6488668"/>
            <a:ext cx="285752" cy="369332"/>
          </a:xfrm>
          <a:prstGeom prst="rect">
            <a:avLst/>
          </a:prstGeom>
          <a:noFill/>
        </p:spPr>
        <p:txBody>
          <a:bodyPr wrap="square" rtlCol="0">
            <a:spAutoFit/>
          </a:bodyPr>
          <a:lstStyle/>
          <a:p>
            <a:r>
              <a:rPr lang="fr-FR" dirty="0">
                <a:solidFill>
                  <a:srgbClr val="000000"/>
                </a:solidFill>
              </a:rPr>
              <a:t>1</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a chute d'Icare - Carlo Scareni"/>
          <p:cNvPicPr>
            <a:picLocks noChangeAspect="1" noChangeArrowheads="1"/>
          </p:cNvPicPr>
          <p:nvPr/>
        </p:nvPicPr>
        <p:blipFill>
          <a:blip r:embed="rId3"/>
          <a:srcRect/>
          <a:stretch>
            <a:fillRect/>
          </a:stretch>
        </p:blipFill>
        <p:spPr bwMode="auto">
          <a:xfrm>
            <a:off x="320916" y="1928802"/>
            <a:ext cx="3631150" cy="2786082"/>
          </a:xfrm>
          <a:prstGeom prst="rect">
            <a:avLst/>
          </a:prstGeom>
          <a:noFill/>
        </p:spPr>
      </p:pic>
      <p:pic>
        <p:nvPicPr>
          <p:cNvPr id="23554" name="Picture 2" descr="Leonardo Design for a Flying Machine, c. 1488.jpg"/>
          <p:cNvPicPr>
            <a:picLocks noChangeAspect="1" noChangeArrowheads="1"/>
          </p:cNvPicPr>
          <p:nvPr/>
        </p:nvPicPr>
        <p:blipFill>
          <a:blip r:embed="rId4"/>
          <a:srcRect/>
          <a:stretch>
            <a:fillRect/>
          </a:stretch>
        </p:blipFill>
        <p:spPr bwMode="auto">
          <a:xfrm>
            <a:off x="4094941" y="2571744"/>
            <a:ext cx="4626007" cy="3357586"/>
          </a:xfrm>
          <a:prstGeom prst="rect">
            <a:avLst/>
          </a:prstGeom>
          <a:noFill/>
        </p:spPr>
      </p:pic>
      <p:pic>
        <p:nvPicPr>
          <p:cNvPr id="23556" name="Picture 4" descr="Dwight D. Eisenhower — Wikipédia"/>
          <p:cNvPicPr>
            <a:picLocks noChangeAspect="1" noChangeArrowheads="1"/>
          </p:cNvPicPr>
          <p:nvPr/>
        </p:nvPicPr>
        <p:blipFill>
          <a:blip r:embed="rId5"/>
          <a:srcRect/>
          <a:stretch>
            <a:fillRect/>
          </a:stretch>
        </p:blipFill>
        <p:spPr bwMode="auto">
          <a:xfrm>
            <a:off x="8881288" y="1928802"/>
            <a:ext cx="2396924" cy="3087804"/>
          </a:xfrm>
          <a:prstGeom prst="rect">
            <a:avLst/>
          </a:prstGeom>
          <a:noFill/>
        </p:spPr>
      </p:pic>
      <p:sp>
        <p:nvSpPr>
          <p:cNvPr id="9" name="제목 1"/>
          <p:cNvSpPr>
            <a:spLocks noGrp="1"/>
          </p:cNvSpPr>
          <p:nvPr>
            <p:ph type="title"/>
          </p:nvPr>
        </p:nvSpPr>
        <p:spPr>
          <a:xfrm>
            <a:off x="0" y="189391"/>
            <a:ext cx="10167172" cy="798568"/>
          </a:xfrm>
        </p:spPr>
        <p:txBody>
          <a:bodyPr>
            <a:normAutofit/>
          </a:bodyPr>
          <a:lstStyle/>
          <a:p>
            <a:pPr indent="-192024" defTabSz="768096"/>
            <a:r>
              <a:rPr lang="fr-FR" sz="3000" dirty="0"/>
              <a:t>                       </a:t>
            </a:r>
            <a:r>
              <a:rPr lang="fr-FR" sz="3000" dirty="0">
                <a:solidFill>
                  <a:srgbClr val="000000"/>
                </a:solidFill>
              </a:rPr>
              <a:t>2. La fabuleuse histoire de la N.A.S.A </a:t>
            </a:r>
          </a:p>
        </p:txBody>
      </p:sp>
      <p:sp>
        <p:nvSpPr>
          <p:cNvPr id="11" name="Rectangle 10"/>
          <p:cNvSpPr/>
          <p:nvPr/>
        </p:nvSpPr>
        <p:spPr>
          <a:xfrm>
            <a:off x="237290" y="1071546"/>
            <a:ext cx="9144064" cy="369332"/>
          </a:xfrm>
          <a:prstGeom prst="rect">
            <a:avLst/>
          </a:prstGeom>
        </p:spPr>
        <p:txBody>
          <a:bodyPr wrap="square">
            <a:spAutoFit/>
          </a:bodyPr>
          <a:lstStyle/>
          <a:p>
            <a:r>
              <a:rPr lang="fr-FR" dirty="0">
                <a:solidFill>
                  <a:srgbClr val="000000"/>
                </a:solidFill>
              </a:rPr>
              <a:t>L’être Humain a toujours voulu voler en imitant les oiseaux pour atteindre le ciel.</a:t>
            </a:r>
          </a:p>
        </p:txBody>
      </p:sp>
      <p:sp>
        <p:nvSpPr>
          <p:cNvPr id="12" name="Rectangle 11"/>
          <p:cNvSpPr/>
          <p:nvPr/>
        </p:nvSpPr>
        <p:spPr>
          <a:xfrm>
            <a:off x="237290" y="4720248"/>
            <a:ext cx="3786214" cy="923330"/>
          </a:xfrm>
          <a:prstGeom prst="rect">
            <a:avLst/>
          </a:prstGeom>
        </p:spPr>
        <p:txBody>
          <a:bodyPr wrap="square">
            <a:spAutoFit/>
          </a:bodyPr>
          <a:lstStyle/>
          <a:p>
            <a:pPr algn="just"/>
            <a:r>
              <a:rPr lang="fr-FR" dirty="0">
                <a:solidFill>
                  <a:srgbClr val="000000"/>
                </a:solidFill>
              </a:rPr>
              <a:t>Icare dans la mythologie grecque connu pour avoir volé trop près du soleil.</a:t>
            </a:r>
          </a:p>
        </p:txBody>
      </p:sp>
      <p:sp>
        <p:nvSpPr>
          <p:cNvPr id="13" name="Rectangle 12"/>
          <p:cNvSpPr/>
          <p:nvPr/>
        </p:nvSpPr>
        <p:spPr>
          <a:xfrm>
            <a:off x="4309256" y="5929330"/>
            <a:ext cx="4500594" cy="646331"/>
          </a:xfrm>
          <a:prstGeom prst="rect">
            <a:avLst/>
          </a:prstGeom>
        </p:spPr>
        <p:txBody>
          <a:bodyPr wrap="square">
            <a:spAutoFit/>
          </a:bodyPr>
          <a:lstStyle/>
          <a:p>
            <a:r>
              <a:rPr lang="fr-FR" dirty="0">
                <a:solidFill>
                  <a:srgbClr val="000000"/>
                </a:solidFill>
              </a:rPr>
              <a:t>Leonard de Vinci, un précurseur de l’homme volant. </a:t>
            </a:r>
          </a:p>
        </p:txBody>
      </p:sp>
      <p:sp>
        <p:nvSpPr>
          <p:cNvPr id="18" name="Rectangle 17"/>
          <p:cNvSpPr/>
          <p:nvPr/>
        </p:nvSpPr>
        <p:spPr>
          <a:xfrm>
            <a:off x="8738412" y="5006000"/>
            <a:ext cx="3286148" cy="923330"/>
          </a:xfrm>
          <a:prstGeom prst="rect">
            <a:avLst/>
          </a:prstGeom>
        </p:spPr>
        <p:txBody>
          <a:bodyPr wrap="square">
            <a:spAutoFit/>
          </a:bodyPr>
          <a:lstStyle/>
          <a:p>
            <a:r>
              <a:rPr lang="fr-FR" dirty="0">
                <a:solidFill>
                  <a:srgbClr val="000000"/>
                </a:solidFill>
              </a:rPr>
              <a:t>Création de la N.A.S.A le 29 Juillet 1958 par le président Eisenhower.</a:t>
            </a:r>
          </a:p>
        </p:txBody>
      </p:sp>
      <p:pic>
        <p:nvPicPr>
          <p:cNvPr id="19" name="Picture 4" descr="Success Story : l'histoire du logo de la NASA"/>
          <p:cNvPicPr>
            <a:picLocks noChangeAspect="1" noChangeArrowheads="1"/>
          </p:cNvPicPr>
          <p:nvPr/>
        </p:nvPicPr>
        <p:blipFill>
          <a:blip r:embed="rId6" cstate="print"/>
          <a:srcRect/>
          <a:stretch>
            <a:fillRect/>
          </a:stretch>
        </p:blipFill>
        <p:spPr bwMode="auto">
          <a:xfrm>
            <a:off x="10547679" y="5535847"/>
            <a:ext cx="1762633" cy="1322153"/>
          </a:xfrm>
          <a:prstGeom prst="rect">
            <a:avLst/>
          </a:prstGeom>
          <a:noFill/>
        </p:spPr>
      </p:pic>
      <p:sp>
        <p:nvSpPr>
          <p:cNvPr id="16" name="ZoneTexte 15"/>
          <p:cNvSpPr txBox="1"/>
          <p:nvPr/>
        </p:nvSpPr>
        <p:spPr>
          <a:xfrm>
            <a:off x="11904661" y="6488668"/>
            <a:ext cx="285752" cy="369332"/>
          </a:xfrm>
          <a:prstGeom prst="rect">
            <a:avLst/>
          </a:prstGeom>
          <a:noFill/>
        </p:spPr>
        <p:txBody>
          <a:bodyPr wrap="square" rtlCol="0">
            <a:spAutoFit/>
          </a:bodyPr>
          <a:lstStyle/>
          <a:p>
            <a:r>
              <a:rPr lang="fr-FR" dirty="0">
                <a:solidFill>
                  <a:srgbClr val="000000"/>
                </a:solidFill>
              </a:rPr>
              <a:t>2</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Our SpaceFlight Heritage: Explorer 1 and the start of the Space Age -  SpaceFlight Insider"/>
          <p:cNvPicPr>
            <a:picLocks noChangeAspect="1" noChangeArrowheads="1"/>
          </p:cNvPicPr>
          <p:nvPr/>
        </p:nvPicPr>
        <p:blipFill>
          <a:blip r:embed="rId2"/>
          <a:srcRect l="19706" t="13575" r="14219"/>
          <a:stretch>
            <a:fillRect/>
          </a:stretch>
        </p:blipFill>
        <p:spPr bwMode="auto">
          <a:xfrm>
            <a:off x="4237818" y="138824"/>
            <a:ext cx="3857652" cy="3147300"/>
          </a:xfrm>
          <a:prstGeom prst="rect">
            <a:avLst/>
          </a:prstGeom>
          <a:noFill/>
        </p:spPr>
      </p:pic>
      <p:pic>
        <p:nvPicPr>
          <p:cNvPr id="24580" name="Picture 4" descr="Laïka, premier chien astronaute, tué pour la science"/>
          <p:cNvPicPr>
            <a:picLocks noChangeAspect="1" noChangeArrowheads="1"/>
          </p:cNvPicPr>
          <p:nvPr/>
        </p:nvPicPr>
        <p:blipFill>
          <a:blip r:embed="rId3"/>
          <a:srcRect/>
          <a:stretch>
            <a:fillRect/>
          </a:stretch>
        </p:blipFill>
        <p:spPr bwMode="auto">
          <a:xfrm>
            <a:off x="594480" y="4000504"/>
            <a:ext cx="3643338" cy="2500330"/>
          </a:xfrm>
          <a:prstGeom prst="rect">
            <a:avLst/>
          </a:prstGeom>
          <a:noFill/>
        </p:spPr>
      </p:pic>
      <p:sp>
        <p:nvSpPr>
          <p:cNvPr id="12" name="Rectangle 11">
            <a:extLst>
              <a:ext uri="{FF2B5EF4-FFF2-40B4-BE49-F238E27FC236}">
                <a16:creationId xmlns:a16="http://schemas.microsoft.com/office/drawing/2014/main" id="{A840493D-ED03-4C28-ACEE-38D98F2CE078}"/>
              </a:ext>
            </a:extLst>
          </p:cNvPr>
          <p:cNvSpPr/>
          <p:nvPr/>
        </p:nvSpPr>
        <p:spPr>
          <a:xfrm>
            <a:off x="0" y="3441304"/>
            <a:ext cx="12192000" cy="228600"/>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21">
            <a:extLst>
              <a:ext uri="{FF2B5EF4-FFF2-40B4-BE49-F238E27FC236}">
                <a16:creationId xmlns:a16="http://schemas.microsoft.com/office/drawing/2014/main" id="{DF591DA5-BEDB-402C-86C9-F3E4F94BF22F}"/>
              </a:ext>
            </a:extLst>
          </p:cNvPr>
          <p:cNvSpPr/>
          <p:nvPr/>
        </p:nvSpPr>
        <p:spPr>
          <a:xfrm>
            <a:off x="1880365" y="3286124"/>
            <a:ext cx="1071569" cy="625475"/>
          </a:xfrm>
          <a:prstGeom prst="ellipse">
            <a:avLst/>
          </a:prstGeom>
          <a:solidFill>
            <a:schemeClr val="accent2"/>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25">
            <a:extLst>
              <a:ext uri="{FF2B5EF4-FFF2-40B4-BE49-F238E27FC236}">
                <a16:creationId xmlns:a16="http://schemas.microsoft.com/office/drawing/2014/main" id="{5B3B0292-E90E-45F5-91ED-FC7AE600C01F}"/>
              </a:ext>
            </a:extLst>
          </p:cNvPr>
          <p:cNvSpPr/>
          <p:nvPr/>
        </p:nvSpPr>
        <p:spPr>
          <a:xfrm>
            <a:off x="5809454" y="3286124"/>
            <a:ext cx="1000132" cy="625475"/>
          </a:xfrm>
          <a:prstGeom prst="ellipse">
            <a:avLst/>
          </a:prstGeom>
          <a:solidFill>
            <a:schemeClr val="accent5">
              <a:lumMod val="2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26">
            <a:extLst>
              <a:ext uri="{FF2B5EF4-FFF2-40B4-BE49-F238E27FC236}">
                <a16:creationId xmlns:a16="http://schemas.microsoft.com/office/drawing/2014/main" id="{2B9300BF-75C1-46B4-A2E9-097AB3616AD6}"/>
              </a:ext>
            </a:extLst>
          </p:cNvPr>
          <p:cNvSpPr/>
          <p:nvPr/>
        </p:nvSpPr>
        <p:spPr>
          <a:xfrm>
            <a:off x="9952858" y="3286124"/>
            <a:ext cx="1000132" cy="625475"/>
          </a:xfrm>
          <a:prstGeom prst="ellipse">
            <a:avLst/>
          </a:prstGeom>
          <a:solidFill>
            <a:schemeClr val="accent6"/>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42">
            <a:extLst>
              <a:ext uri="{FF2B5EF4-FFF2-40B4-BE49-F238E27FC236}">
                <a16:creationId xmlns:a16="http://schemas.microsoft.com/office/drawing/2014/main" id="{509B505E-3812-4A49-B70A-B35F6535BA62}"/>
              </a:ext>
            </a:extLst>
          </p:cNvPr>
          <p:cNvSpPr txBox="1"/>
          <p:nvPr/>
        </p:nvSpPr>
        <p:spPr>
          <a:xfrm>
            <a:off x="1880364" y="3317076"/>
            <a:ext cx="1000132"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500" b="1" dirty="0">
                <a:solidFill>
                  <a:schemeClr val="bg1"/>
                </a:solidFill>
                <a:latin typeface="Open Sans" panose="020B0606030504020204" pitchFamily="34" charset="0"/>
              </a:rPr>
              <a:t>1957</a:t>
            </a:r>
            <a:r>
              <a:rPr kumimoji="0" lang="ru-RU" sz="2500" b="1" i="0" u="none" strike="noStrike" kern="1200" cap="none" spc="0" normalizeH="0" baseline="0" noProof="0" dirty="0">
                <a:ln>
                  <a:noFill/>
                </a:ln>
                <a:solidFill>
                  <a:schemeClr val="bg1"/>
                </a:solidFill>
                <a:effectLst/>
                <a:uLnTx/>
                <a:uFillTx/>
                <a:latin typeface="Open Sans" panose="020B0606030504020204" pitchFamily="34" charset="0"/>
              </a:rPr>
              <a:t> </a:t>
            </a:r>
            <a:endParaRPr kumimoji="0" lang="en-GB" sz="2500"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1" name="TextBox 44">
            <a:extLst>
              <a:ext uri="{FF2B5EF4-FFF2-40B4-BE49-F238E27FC236}">
                <a16:creationId xmlns:a16="http://schemas.microsoft.com/office/drawing/2014/main" id="{D3AC7BBC-8186-4AEB-867F-9D58EBAC73A3}"/>
              </a:ext>
            </a:extLst>
          </p:cNvPr>
          <p:cNvSpPr txBox="1"/>
          <p:nvPr/>
        </p:nvSpPr>
        <p:spPr>
          <a:xfrm>
            <a:off x="5809454" y="3317076"/>
            <a:ext cx="1000132"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500" b="1" dirty="0">
                <a:solidFill>
                  <a:schemeClr val="bg1"/>
                </a:solidFill>
                <a:latin typeface="Open Sans" panose="020B0606030504020204" pitchFamily="34" charset="0"/>
              </a:rPr>
              <a:t>1958</a:t>
            </a:r>
            <a:r>
              <a:rPr kumimoji="0" lang="ru-RU" sz="2500" b="1" i="0" u="none" strike="noStrike" kern="1200" cap="none" spc="0" normalizeH="0" baseline="0" noProof="0" dirty="0">
                <a:ln>
                  <a:noFill/>
                </a:ln>
                <a:solidFill>
                  <a:schemeClr val="bg1"/>
                </a:solidFill>
                <a:effectLst/>
                <a:uLnTx/>
                <a:uFillTx/>
                <a:latin typeface="Open Sans" panose="020B0606030504020204" pitchFamily="34" charset="0"/>
              </a:rPr>
              <a:t> </a:t>
            </a:r>
            <a:endParaRPr kumimoji="0" lang="en-GB" sz="2500"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2" name="TextBox 45">
            <a:extLst>
              <a:ext uri="{FF2B5EF4-FFF2-40B4-BE49-F238E27FC236}">
                <a16:creationId xmlns:a16="http://schemas.microsoft.com/office/drawing/2014/main" id="{3DBC438E-173F-4C54-9771-7B7D411FC014}"/>
              </a:ext>
            </a:extLst>
          </p:cNvPr>
          <p:cNvSpPr txBox="1"/>
          <p:nvPr/>
        </p:nvSpPr>
        <p:spPr>
          <a:xfrm>
            <a:off x="9888346" y="3317076"/>
            <a:ext cx="106464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500" b="1" dirty="0">
                <a:solidFill>
                  <a:schemeClr val="bg1"/>
                </a:solidFill>
                <a:latin typeface="Open Sans" panose="020B0606030504020204" pitchFamily="34" charset="0"/>
              </a:rPr>
              <a:t>1961</a:t>
            </a:r>
            <a:r>
              <a:rPr kumimoji="0" lang="ru-RU" sz="2500" b="1" i="0" u="none" strike="noStrike" kern="1200" cap="none" spc="0" normalizeH="0" baseline="0" noProof="0" dirty="0">
                <a:ln>
                  <a:noFill/>
                </a:ln>
                <a:solidFill>
                  <a:schemeClr val="bg1"/>
                </a:solidFill>
                <a:effectLst/>
                <a:uLnTx/>
                <a:uFillTx/>
                <a:latin typeface="Open Sans" panose="020B0606030504020204" pitchFamily="34" charset="0"/>
              </a:rPr>
              <a:t> </a:t>
            </a:r>
            <a:endParaRPr kumimoji="0" lang="en-GB" sz="2500"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3" name="Rectangle 22"/>
          <p:cNvSpPr/>
          <p:nvPr/>
        </p:nvSpPr>
        <p:spPr>
          <a:xfrm>
            <a:off x="4380694" y="3857628"/>
            <a:ext cx="3929090" cy="646331"/>
          </a:xfrm>
          <a:prstGeom prst="rect">
            <a:avLst/>
          </a:prstGeom>
        </p:spPr>
        <p:txBody>
          <a:bodyPr wrap="square">
            <a:spAutoFit/>
          </a:bodyPr>
          <a:lstStyle/>
          <a:p>
            <a:pPr algn="ctr"/>
            <a:r>
              <a:rPr lang="fr-FR" dirty="0">
                <a:solidFill>
                  <a:srgbClr val="000000"/>
                </a:solidFill>
              </a:rPr>
              <a:t>La première fusée satellite lancée est Explorer 1.</a:t>
            </a:r>
          </a:p>
        </p:txBody>
      </p:sp>
      <p:sp>
        <p:nvSpPr>
          <p:cNvPr id="24" name="Rectangle 23"/>
          <p:cNvSpPr/>
          <p:nvPr/>
        </p:nvSpPr>
        <p:spPr>
          <a:xfrm>
            <a:off x="308728" y="2916792"/>
            <a:ext cx="4019049" cy="369332"/>
          </a:xfrm>
          <a:prstGeom prst="rect">
            <a:avLst/>
          </a:prstGeom>
        </p:spPr>
        <p:txBody>
          <a:bodyPr wrap="none">
            <a:spAutoFit/>
          </a:bodyPr>
          <a:lstStyle/>
          <a:p>
            <a:r>
              <a:rPr lang="fr-FR" dirty="0">
                <a:solidFill>
                  <a:srgbClr val="000000"/>
                </a:solidFill>
              </a:rPr>
              <a:t>Le premier animal est le chien </a:t>
            </a:r>
            <a:r>
              <a:rPr lang="fr-FR" dirty="0" err="1">
                <a:solidFill>
                  <a:srgbClr val="000000"/>
                </a:solidFill>
              </a:rPr>
              <a:t>Laïka</a:t>
            </a:r>
            <a:r>
              <a:rPr lang="fr-FR" dirty="0">
                <a:solidFill>
                  <a:srgbClr val="000000"/>
                </a:solidFill>
              </a:rPr>
              <a:t>. </a:t>
            </a:r>
          </a:p>
        </p:txBody>
      </p:sp>
      <p:sp>
        <p:nvSpPr>
          <p:cNvPr id="25" name="Rectangle 24"/>
          <p:cNvSpPr/>
          <p:nvPr/>
        </p:nvSpPr>
        <p:spPr>
          <a:xfrm>
            <a:off x="8738412" y="2711231"/>
            <a:ext cx="3128338" cy="646331"/>
          </a:xfrm>
          <a:prstGeom prst="rect">
            <a:avLst/>
          </a:prstGeom>
        </p:spPr>
        <p:txBody>
          <a:bodyPr wrap="square">
            <a:spAutoFit/>
          </a:bodyPr>
          <a:lstStyle/>
          <a:p>
            <a:pPr algn="ctr"/>
            <a:r>
              <a:rPr lang="fr-FR" dirty="0">
                <a:solidFill>
                  <a:srgbClr val="000000"/>
                </a:solidFill>
              </a:rPr>
              <a:t>Le premier astronaute est le Russe Youri Gagarine.</a:t>
            </a:r>
          </a:p>
        </p:txBody>
      </p:sp>
      <p:pic>
        <p:nvPicPr>
          <p:cNvPr id="18" name="Picture 6" descr="Youri Gagarine – VELOURS CÔTELÉ, NŒUD PAP' ET LUNETTES"/>
          <p:cNvPicPr>
            <a:picLocks noChangeAspect="1" noChangeArrowheads="1"/>
          </p:cNvPicPr>
          <p:nvPr/>
        </p:nvPicPr>
        <p:blipFill>
          <a:blip r:embed="rId4"/>
          <a:srcRect/>
          <a:stretch>
            <a:fillRect/>
          </a:stretch>
        </p:blipFill>
        <p:spPr bwMode="auto">
          <a:xfrm>
            <a:off x="9024164" y="4000504"/>
            <a:ext cx="2786082" cy="2469165"/>
          </a:xfrm>
          <a:prstGeom prst="rect">
            <a:avLst/>
          </a:prstGeom>
          <a:noFill/>
        </p:spPr>
      </p:pic>
      <p:sp>
        <p:nvSpPr>
          <p:cNvPr id="26" name="ZoneTexte 25"/>
          <p:cNvSpPr txBox="1"/>
          <p:nvPr/>
        </p:nvSpPr>
        <p:spPr>
          <a:xfrm>
            <a:off x="11904661" y="6488668"/>
            <a:ext cx="285752" cy="369332"/>
          </a:xfrm>
          <a:prstGeom prst="rect">
            <a:avLst/>
          </a:prstGeom>
          <a:noFill/>
        </p:spPr>
        <p:txBody>
          <a:bodyPr wrap="square" rtlCol="0">
            <a:spAutoFit/>
          </a:bodyPr>
          <a:lstStyle/>
          <a:p>
            <a:r>
              <a:rPr lang="fr-FR" dirty="0">
                <a:solidFill>
                  <a:srgbClr val="000000"/>
                </a:solidFill>
              </a:rPr>
              <a:t>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from="(-#ppt_w/2)" to="(#ppt_x)" calcmode="lin" valueType="num">
                                      <p:cBhvr>
                                        <p:cTn id="7" dur="600" fill="hold">
                                          <p:stCondLst>
                                            <p:cond delay="0"/>
                                          </p:stCondLst>
                                        </p:cTn>
                                        <p:tgtEl>
                                          <p:spTgt spid="12"/>
                                        </p:tgtEl>
                                        <p:attrNameLst>
                                          <p:attrName>ppt_x</p:attrName>
                                        </p:attrNameLst>
                                      </p:cBhvr>
                                    </p:anim>
                                    <p:anim from="0" to="-1.0" calcmode="lin" valueType="num">
                                      <p:cBhvr>
                                        <p:cTn id="8" dur="200" decel="50000" autoRev="1" fill="hold">
                                          <p:stCondLst>
                                            <p:cond delay="600"/>
                                          </p:stCondLst>
                                        </p:cTn>
                                        <p:tgtEl>
                                          <p:spTgt spid="12"/>
                                        </p:tgtEl>
                                        <p:attrNameLst>
                                          <p:attrName>xshear</p:attrName>
                                        </p:attrNameLst>
                                      </p:cBhvr>
                                    </p:anim>
                                    <p:animScale>
                                      <p:cBhvr>
                                        <p:cTn id="9" dur="200" decel="100000" autoRev="1" fill="hold">
                                          <p:stCondLst>
                                            <p:cond delay="600"/>
                                          </p:stCondLst>
                                        </p:cTn>
                                        <p:tgtEl>
                                          <p:spTgt spid="12"/>
                                        </p:tgtEl>
                                      </p:cBhvr>
                                      <p:from x="100000" y="100000"/>
                                      <p:to x="80000" y="100000"/>
                                    </p:animScale>
                                    <p:anim by="(#ppt_h/3+#ppt_w*0.1)" calcmode="lin" valueType="num">
                                      <p:cBhvr additive="sum">
                                        <p:cTn id="10" dur="200" decel="100000" autoRev="1" fill="hold">
                                          <p:stCondLst>
                                            <p:cond delay="600"/>
                                          </p:stCondLst>
                                        </p:cTn>
                                        <p:tgtEl>
                                          <p:spTgt spid="12"/>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from="(-#ppt_w/2)" to="(#ppt_x)" calcmode="lin" valueType="num">
                                      <p:cBhvr>
                                        <p:cTn id="13" dur="600" fill="hold">
                                          <p:stCondLst>
                                            <p:cond delay="0"/>
                                          </p:stCondLst>
                                        </p:cTn>
                                        <p:tgtEl>
                                          <p:spTgt spid="14"/>
                                        </p:tgtEl>
                                        <p:attrNameLst>
                                          <p:attrName>ppt_x</p:attrName>
                                        </p:attrNameLst>
                                      </p:cBhvr>
                                    </p:anim>
                                    <p:anim from="0" to="-1.0" calcmode="lin" valueType="num">
                                      <p:cBhvr>
                                        <p:cTn id="14" dur="200" decel="50000" autoRev="1" fill="hold">
                                          <p:stCondLst>
                                            <p:cond delay="600"/>
                                          </p:stCondLst>
                                        </p:cTn>
                                        <p:tgtEl>
                                          <p:spTgt spid="14"/>
                                        </p:tgtEl>
                                        <p:attrNameLst>
                                          <p:attrName>xshear</p:attrName>
                                        </p:attrNameLst>
                                      </p:cBhvr>
                                    </p:anim>
                                    <p:animScale>
                                      <p:cBhvr>
                                        <p:cTn id="15" dur="200" decel="100000" autoRev="1" fill="hold">
                                          <p:stCondLst>
                                            <p:cond delay="600"/>
                                          </p:stCondLst>
                                        </p:cTn>
                                        <p:tgtEl>
                                          <p:spTgt spid="14"/>
                                        </p:tgtEl>
                                      </p:cBhvr>
                                      <p:from x="100000" y="100000"/>
                                      <p:to x="80000" y="100000"/>
                                    </p:animScale>
                                    <p:anim by="(#ppt_h/3+#ppt_w*0.1)" calcmode="lin" valueType="num">
                                      <p:cBhvr additive="sum">
                                        <p:cTn id="16" dur="200" decel="100000" autoRev="1" fill="hold">
                                          <p:stCondLst>
                                            <p:cond delay="600"/>
                                          </p:stCondLst>
                                        </p:cTn>
                                        <p:tgtEl>
                                          <p:spTgt spid="14"/>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from="(-#ppt_w/2)" to="(#ppt_x)" calcmode="lin" valueType="num">
                                      <p:cBhvr>
                                        <p:cTn id="19" dur="600" fill="hold">
                                          <p:stCondLst>
                                            <p:cond delay="0"/>
                                          </p:stCondLst>
                                        </p:cTn>
                                        <p:tgtEl>
                                          <p:spTgt spid="19"/>
                                        </p:tgtEl>
                                        <p:attrNameLst>
                                          <p:attrName>ppt_x</p:attrName>
                                        </p:attrNameLst>
                                      </p:cBhvr>
                                    </p:anim>
                                    <p:anim from="0" to="-1.0" calcmode="lin" valueType="num">
                                      <p:cBhvr>
                                        <p:cTn id="20" dur="200" decel="50000" autoRev="1" fill="hold">
                                          <p:stCondLst>
                                            <p:cond delay="600"/>
                                          </p:stCondLst>
                                        </p:cTn>
                                        <p:tgtEl>
                                          <p:spTgt spid="19"/>
                                        </p:tgtEl>
                                        <p:attrNameLst>
                                          <p:attrName>xshear</p:attrName>
                                        </p:attrNameLst>
                                      </p:cBhvr>
                                    </p:anim>
                                    <p:animScale>
                                      <p:cBhvr>
                                        <p:cTn id="21" dur="200" decel="100000" autoRev="1" fill="hold">
                                          <p:stCondLst>
                                            <p:cond delay="600"/>
                                          </p:stCondLst>
                                        </p:cTn>
                                        <p:tgtEl>
                                          <p:spTgt spid="19"/>
                                        </p:tgtEl>
                                      </p:cBhvr>
                                      <p:from x="100000" y="100000"/>
                                      <p:to x="80000" y="100000"/>
                                    </p:animScale>
                                    <p:anim by="(#ppt_h/3+#ppt_w*0.1)" calcmode="lin" valueType="num">
                                      <p:cBhvr additive="sum">
                                        <p:cTn id="22" dur="200" decel="100000" autoRev="1" fill="hold">
                                          <p:stCondLst>
                                            <p:cond delay="600"/>
                                          </p:stCondLst>
                                        </p:cTn>
                                        <p:tgtEl>
                                          <p:spTgt spid="19"/>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from="(-#ppt_w/2)" to="(#ppt_x)" calcmode="lin" valueType="num">
                                      <p:cBhvr>
                                        <p:cTn id="25" dur="600" fill="hold">
                                          <p:stCondLst>
                                            <p:cond delay="0"/>
                                          </p:stCondLst>
                                        </p:cTn>
                                        <p:tgtEl>
                                          <p:spTgt spid="17"/>
                                        </p:tgtEl>
                                        <p:attrNameLst>
                                          <p:attrName>ppt_x</p:attrName>
                                        </p:attrNameLst>
                                      </p:cBhvr>
                                    </p:anim>
                                    <p:anim from="0" to="-1.0" calcmode="lin" valueType="num">
                                      <p:cBhvr>
                                        <p:cTn id="26" dur="200" decel="50000" autoRev="1" fill="hold">
                                          <p:stCondLst>
                                            <p:cond delay="600"/>
                                          </p:stCondLst>
                                        </p:cTn>
                                        <p:tgtEl>
                                          <p:spTgt spid="17"/>
                                        </p:tgtEl>
                                        <p:attrNameLst>
                                          <p:attrName>xshear</p:attrName>
                                        </p:attrNameLst>
                                      </p:cBhvr>
                                    </p:anim>
                                    <p:animScale>
                                      <p:cBhvr>
                                        <p:cTn id="27" dur="200" decel="100000" autoRev="1" fill="hold">
                                          <p:stCondLst>
                                            <p:cond delay="600"/>
                                          </p:stCondLst>
                                        </p:cTn>
                                        <p:tgtEl>
                                          <p:spTgt spid="17"/>
                                        </p:tgtEl>
                                      </p:cBhvr>
                                      <p:from x="100000" y="100000"/>
                                      <p:to x="80000" y="100000"/>
                                    </p:animScale>
                                    <p:anim by="(#ppt_h/3+#ppt_w*0.1)" calcmode="lin" valueType="num">
                                      <p:cBhvr additive="sum">
                                        <p:cTn id="28" dur="200" decel="100000" autoRev="1" fill="hold">
                                          <p:stCondLst>
                                            <p:cond delay="600"/>
                                          </p:stCondLst>
                                        </p:cTn>
                                        <p:tgtEl>
                                          <p:spTgt spid="17"/>
                                        </p:tgtEl>
                                        <p:attrNameLst>
                                          <p:attrName>ppt_x</p:attrName>
                                        </p:attrNameLst>
                                      </p:cBhvr>
                                    </p:anim>
                                  </p:childTnLst>
                                </p:cTn>
                              </p:par>
                              <p:par>
                                <p:cTn id="29" presetID="34"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from="(-#ppt_w/2)" to="(#ppt_x)" calcmode="lin" valueType="num">
                                      <p:cBhvr>
                                        <p:cTn id="31" dur="600" fill="hold">
                                          <p:stCondLst>
                                            <p:cond delay="0"/>
                                          </p:stCondLst>
                                        </p:cTn>
                                        <p:tgtEl>
                                          <p:spTgt spid="22"/>
                                        </p:tgtEl>
                                        <p:attrNameLst>
                                          <p:attrName>ppt_x</p:attrName>
                                        </p:attrNameLst>
                                      </p:cBhvr>
                                    </p:anim>
                                    <p:anim from="0" to="-1.0" calcmode="lin" valueType="num">
                                      <p:cBhvr>
                                        <p:cTn id="32" dur="200" decel="50000" autoRev="1" fill="hold">
                                          <p:stCondLst>
                                            <p:cond delay="600"/>
                                          </p:stCondLst>
                                        </p:cTn>
                                        <p:tgtEl>
                                          <p:spTgt spid="22"/>
                                        </p:tgtEl>
                                        <p:attrNameLst>
                                          <p:attrName>xshear</p:attrName>
                                        </p:attrNameLst>
                                      </p:cBhvr>
                                    </p:anim>
                                    <p:animScale>
                                      <p:cBhvr>
                                        <p:cTn id="33" dur="200" decel="100000" autoRev="1" fill="hold">
                                          <p:stCondLst>
                                            <p:cond delay="600"/>
                                          </p:stCondLst>
                                        </p:cTn>
                                        <p:tgtEl>
                                          <p:spTgt spid="22"/>
                                        </p:tgtEl>
                                      </p:cBhvr>
                                      <p:from x="100000" y="100000"/>
                                      <p:to x="80000" y="100000"/>
                                    </p:animScale>
                                    <p:anim by="(#ppt_h/3+#ppt_w*0.1)" calcmode="lin" valueType="num">
                                      <p:cBhvr additive="sum">
                                        <p:cTn id="34" dur="200" decel="100000" autoRev="1" fill="hold">
                                          <p:stCondLst>
                                            <p:cond delay="600"/>
                                          </p:stCondLst>
                                        </p:cTn>
                                        <p:tgtEl>
                                          <p:spTgt spid="22"/>
                                        </p:tgtEl>
                                        <p:attrNameLst>
                                          <p:attrName>ppt_x</p:attrName>
                                        </p:attrNameLst>
                                      </p:cBhvr>
                                    </p:anim>
                                  </p:childTnLst>
                                </p:cTn>
                              </p:par>
                              <p:par>
                                <p:cTn id="35" presetID="34"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from="(-#ppt_w/2)" to="(#ppt_x)" calcmode="lin" valueType="num">
                                      <p:cBhvr>
                                        <p:cTn id="37" dur="600" fill="hold">
                                          <p:stCondLst>
                                            <p:cond delay="0"/>
                                          </p:stCondLst>
                                        </p:cTn>
                                        <p:tgtEl>
                                          <p:spTgt spid="16"/>
                                        </p:tgtEl>
                                        <p:attrNameLst>
                                          <p:attrName>ppt_x</p:attrName>
                                        </p:attrNameLst>
                                      </p:cBhvr>
                                    </p:anim>
                                    <p:anim from="0" to="-1.0" calcmode="lin" valueType="num">
                                      <p:cBhvr>
                                        <p:cTn id="38" dur="200" decel="50000" autoRev="1" fill="hold">
                                          <p:stCondLst>
                                            <p:cond delay="600"/>
                                          </p:stCondLst>
                                        </p:cTn>
                                        <p:tgtEl>
                                          <p:spTgt spid="16"/>
                                        </p:tgtEl>
                                        <p:attrNameLst>
                                          <p:attrName>xshear</p:attrName>
                                        </p:attrNameLst>
                                      </p:cBhvr>
                                    </p:anim>
                                    <p:animScale>
                                      <p:cBhvr>
                                        <p:cTn id="39" dur="200" decel="100000" autoRev="1" fill="hold">
                                          <p:stCondLst>
                                            <p:cond delay="600"/>
                                          </p:stCondLst>
                                        </p:cTn>
                                        <p:tgtEl>
                                          <p:spTgt spid="16"/>
                                        </p:tgtEl>
                                      </p:cBhvr>
                                      <p:from x="100000" y="100000"/>
                                      <p:to x="80000" y="100000"/>
                                    </p:animScale>
                                    <p:anim by="(#ppt_h/3+#ppt_w*0.1)" calcmode="lin" valueType="num">
                                      <p:cBhvr additive="sum">
                                        <p:cTn id="40" dur="200" decel="100000" autoRev="1" fill="hold">
                                          <p:stCondLst>
                                            <p:cond delay="600"/>
                                          </p:stCondLst>
                                        </p:cTn>
                                        <p:tgtEl>
                                          <p:spTgt spid="16"/>
                                        </p:tgtEl>
                                        <p:attrNameLst>
                                          <p:attrName>ppt_x</p:attrName>
                                        </p:attrNameLst>
                                      </p:cBhvr>
                                    </p:anim>
                                  </p:childTnLst>
                                </p:cTn>
                              </p:par>
                              <p:par>
                                <p:cTn id="41" presetID="34"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from="(-#ppt_w/2)" to="(#ppt_x)" calcmode="lin" valueType="num">
                                      <p:cBhvr>
                                        <p:cTn id="43" dur="600" fill="hold">
                                          <p:stCondLst>
                                            <p:cond delay="0"/>
                                          </p:stCondLst>
                                        </p:cTn>
                                        <p:tgtEl>
                                          <p:spTgt spid="21"/>
                                        </p:tgtEl>
                                        <p:attrNameLst>
                                          <p:attrName>ppt_x</p:attrName>
                                        </p:attrNameLst>
                                      </p:cBhvr>
                                    </p:anim>
                                    <p:anim from="0" to="-1.0" calcmode="lin" valueType="num">
                                      <p:cBhvr>
                                        <p:cTn id="44" dur="200" decel="50000" autoRev="1" fill="hold">
                                          <p:stCondLst>
                                            <p:cond delay="600"/>
                                          </p:stCondLst>
                                        </p:cTn>
                                        <p:tgtEl>
                                          <p:spTgt spid="21"/>
                                        </p:tgtEl>
                                        <p:attrNameLst>
                                          <p:attrName>xshear</p:attrName>
                                        </p:attrNameLst>
                                      </p:cBhvr>
                                    </p:anim>
                                    <p:animScale>
                                      <p:cBhvr>
                                        <p:cTn id="45" dur="200" decel="100000" autoRev="1" fill="hold">
                                          <p:stCondLst>
                                            <p:cond delay="600"/>
                                          </p:stCondLst>
                                        </p:cTn>
                                        <p:tgtEl>
                                          <p:spTgt spid="21"/>
                                        </p:tgtEl>
                                      </p:cBhvr>
                                      <p:from x="100000" y="100000"/>
                                      <p:to x="80000" y="100000"/>
                                    </p:animScale>
                                    <p:anim by="(#ppt_h/3+#ppt_w*0.1)" calcmode="lin" valueType="num">
                                      <p:cBhvr additive="sum">
                                        <p:cTn id="46" dur="200" decel="100000" autoRev="1" fill="hold">
                                          <p:stCondLst>
                                            <p:cond delay="600"/>
                                          </p:stCondLst>
                                        </p:cTn>
                                        <p:tgtEl>
                                          <p:spTgt spid="21"/>
                                        </p:tgtEl>
                                        <p:attrNameLst>
                                          <p:attrName>ppt_x</p:attrName>
                                        </p:attrNameLst>
                                      </p:cBhvr>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2000"/>
                                        <p:tgtEl>
                                          <p:spTgt spid="24"/>
                                        </p:tgtEl>
                                      </p:cBhvr>
                                    </p:animEffect>
                                  </p:childTnLst>
                                </p:cTn>
                              </p:par>
                              <p:par>
                                <p:cTn id="52" presetID="10" presetClass="entr" presetSubtype="0" fill="hold" nodeType="withEffect">
                                  <p:stCondLst>
                                    <p:cond delay="0"/>
                                  </p:stCondLst>
                                  <p:childTnLst>
                                    <p:set>
                                      <p:cBhvr>
                                        <p:cTn id="53" dur="1" fill="hold">
                                          <p:stCondLst>
                                            <p:cond delay="0"/>
                                          </p:stCondLst>
                                        </p:cTn>
                                        <p:tgtEl>
                                          <p:spTgt spid="24580"/>
                                        </p:tgtEl>
                                        <p:attrNameLst>
                                          <p:attrName>style.visibility</p:attrName>
                                        </p:attrNameLst>
                                      </p:cBhvr>
                                      <p:to>
                                        <p:strVal val="visible"/>
                                      </p:to>
                                    </p:set>
                                    <p:animEffect transition="in" filter="fade">
                                      <p:cBhvr>
                                        <p:cTn id="54" dur="2000"/>
                                        <p:tgtEl>
                                          <p:spTgt spid="24580"/>
                                        </p:tgtEl>
                                      </p:cBhvr>
                                    </p:animEffect>
                                  </p:childTnLst>
                                </p:cTn>
                              </p:par>
                              <p:par>
                                <p:cTn id="55" presetID="10" presetClass="entr" presetSubtype="0" fill="hold" nodeType="withEffect">
                                  <p:stCondLst>
                                    <p:cond delay="0"/>
                                  </p:stCondLst>
                                  <p:childTnLst>
                                    <p:set>
                                      <p:cBhvr>
                                        <p:cTn id="56" dur="1" fill="hold">
                                          <p:stCondLst>
                                            <p:cond delay="0"/>
                                          </p:stCondLst>
                                        </p:cTn>
                                        <p:tgtEl>
                                          <p:spTgt spid="24578"/>
                                        </p:tgtEl>
                                        <p:attrNameLst>
                                          <p:attrName>style.visibility</p:attrName>
                                        </p:attrNameLst>
                                      </p:cBhvr>
                                      <p:to>
                                        <p:strVal val="visible"/>
                                      </p:to>
                                    </p:set>
                                    <p:animEffect transition="in" filter="fade">
                                      <p:cBhvr>
                                        <p:cTn id="57" dur="2000"/>
                                        <p:tgtEl>
                                          <p:spTgt spid="24578"/>
                                        </p:tgtEl>
                                      </p:cBhvr>
                                    </p:animEffect>
                                  </p:childTnLst>
                                </p:cTn>
                              </p:par>
                              <p:par>
                                <p:cTn id="58" presetID="10"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2000"/>
                                        <p:tgtEl>
                                          <p:spTgt spid="23"/>
                                        </p:tgtEl>
                                      </p:cBhvr>
                                    </p:animEffec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2000"/>
                                        <p:tgtEl>
                                          <p:spTgt spid="25"/>
                                        </p:tgtEl>
                                      </p:cBhvr>
                                    </p:animEffect>
                                  </p:childTnLst>
                                </p:cTn>
                              </p:par>
                              <p:par>
                                <p:cTn id="64" presetID="10" presetClass="entr" presetSubtype="0"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7" grpId="0" animBg="1"/>
      <p:bldP spid="19" grpId="0"/>
      <p:bldP spid="21"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40493D-ED03-4C28-ACEE-38D98F2CE078}"/>
              </a:ext>
            </a:extLst>
          </p:cNvPr>
          <p:cNvSpPr/>
          <p:nvPr/>
        </p:nvSpPr>
        <p:spPr>
          <a:xfrm>
            <a:off x="0" y="3441304"/>
            <a:ext cx="12192000" cy="228600"/>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21">
            <a:extLst>
              <a:ext uri="{FF2B5EF4-FFF2-40B4-BE49-F238E27FC236}">
                <a16:creationId xmlns:a16="http://schemas.microsoft.com/office/drawing/2014/main" id="{DF591DA5-BEDB-402C-86C9-F3E4F94BF22F}"/>
              </a:ext>
            </a:extLst>
          </p:cNvPr>
          <p:cNvSpPr/>
          <p:nvPr/>
        </p:nvSpPr>
        <p:spPr>
          <a:xfrm>
            <a:off x="1880365" y="3286124"/>
            <a:ext cx="1071569" cy="625475"/>
          </a:xfrm>
          <a:prstGeom prst="ellipse">
            <a:avLst/>
          </a:prstGeom>
          <a:solidFill>
            <a:schemeClr val="accent2"/>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25">
            <a:extLst>
              <a:ext uri="{FF2B5EF4-FFF2-40B4-BE49-F238E27FC236}">
                <a16:creationId xmlns:a16="http://schemas.microsoft.com/office/drawing/2014/main" id="{5B3B0292-E90E-45F5-91ED-FC7AE600C01F}"/>
              </a:ext>
            </a:extLst>
          </p:cNvPr>
          <p:cNvSpPr/>
          <p:nvPr/>
        </p:nvSpPr>
        <p:spPr>
          <a:xfrm>
            <a:off x="5809454" y="3286124"/>
            <a:ext cx="1000132" cy="625475"/>
          </a:xfrm>
          <a:prstGeom prst="ellipse">
            <a:avLst/>
          </a:prstGeom>
          <a:solidFill>
            <a:schemeClr val="accent5">
              <a:lumMod val="2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6">
            <a:extLst>
              <a:ext uri="{FF2B5EF4-FFF2-40B4-BE49-F238E27FC236}">
                <a16:creationId xmlns:a16="http://schemas.microsoft.com/office/drawing/2014/main" id="{2B9300BF-75C1-46B4-A2E9-097AB3616AD6}"/>
              </a:ext>
            </a:extLst>
          </p:cNvPr>
          <p:cNvSpPr/>
          <p:nvPr/>
        </p:nvSpPr>
        <p:spPr>
          <a:xfrm>
            <a:off x="9952858" y="3286124"/>
            <a:ext cx="1071570" cy="625475"/>
          </a:xfrm>
          <a:prstGeom prst="ellipse">
            <a:avLst/>
          </a:prstGeom>
          <a:solidFill>
            <a:schemeClr val="accent6"/>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42">
            <a:extLst>
              <a:ext uri="{FF2B5EF4-FFF2-40B4-BE49-F238E27FC236}">
                <a16:creationId xmlns:a16="http://schemas.microsoft.com/office/drawing/2014/main" id="{509B505E-3812-4A49-B70A-B35F6535BA62}"/>
              </a:ext>
            </a:extLst>
          </p:cNvPr>
          <p:cNvSpPr txBox="1"/>
          <p:nvPr/>
        </p:nvSpPr>
        <p:spPr>
          <a:xfrm>
            <a:off x="1951802" y="3317076"/>
            <a:ext cx="92869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chemeClr val="bg1"/>
                </a:solidFill>
                <a:effectLst/>
                <a:uLnTx/>
                <a:uFillTx/>
                <a:latin typeface="Open Sans" panose="020B0606030504020204" pitchFamily="34" charset="0"/>
              </a:rPr>
              <a:t>1</a:t>
            </a:r>
            <a:r>
              <a:rPr kumimoji="0" lang="fr-FR" sz="2500" b="1" i="0" u="none" strike="noStrike" kern="1200" cap="none" spc="0" normalizeH="0" baseline="0" noProof="0" dirty="0">
                <a:ln>
                  <a:noFill/>
                </a:ln>
                <a:solidFill>
                  <a:schemeClr val="bg1"/>
                </a:solidFill>
                <a:effectLst/>
                <a:uLnTx/>
                <a:uFillTx/>
                <a:latin typeface="Open Sans" panose="020B0606030504020204" pitchFamily="34" charset="0"/>
              </a:rPr>
              <a:t>969</a:t>
            </a:r>
            <a:r>
              <a:rPr kumimoji="0" lang="ru-RU" sz="2500" b="1" i="0" u="none" strike="noStrike" kern="1200" cap="none" spc="0" normalizeH="0" baseline="0" noProof="0" dirty="0">
                <a:ln>
                  <a:noFill/>
                </a:ln>
                <a:solidFill>
                  <a:schemeClr val="bg1"/>
                </a:solidFill>
                <a:effectLst/>
                <a:uLnTx/>
                <a:uFillTx/>
                <a:latin typeface="Open Sans" panose="020B0606030504020204" pitchFamily="34" charset="0"/>
              </a:rPr>
              <a:t> </a:t>
            </a:r>
            <a:endParaRPr kumimoji="0" lang="en-GB" sz="2500"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9" name="TextBox 44">
            <a:extLst>
              <a:ext uri="{FF2B5EF4-FFF2-40B4-BE49-F238E27FC236}">
                <a16:creationId xmlns:a16="http://schemas.microsoft.com/office/drawing/2014/main" id="{D3AC7BBC-8186-4AEB-867F-9D58EBAC73A3}"/>
              </a:ext>
            </a:extLst>
          </p:cNvPr>
          <p:cNvSpPr txBox="1"/>
          <p:nvPr/>
        </p:nvSpPr>
        <p:spPr>
          <a:xfrm>
            <a:off x="5809454" y="3317076"/>
            <a:ext cx="1000132"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500" b="1" dirty="0">
                <a:solidFill>
                  <a:schemeClr val="bg1"/>
                </a:solidFill>
                <a:latin typeface="Open Sans" panose="020B0606030504020204" pitchFamily="34" charset="0"/>
              </a:rPr>
              <a:t>1990</a:t>
            </a:r>
            <a:r>
              <a:rPr kumimoji="0" lang="ru-RU" sz="2500" b="1" i="0" u="none" strike="noStrike" kern="1200" cap="none" spc="0" normalizeH="0" baseline="0" noProof="0" dirty="0">
                <a:ln>
                  <a:noFill/>
                </a:ln>
                <a:solidFill>
                  <a:schemeClr val="bg1"/>
                </a:solidFill>
                <a:effectLst/>
                <a:uLnTx/>
                <a:uFillTx/>
                <a:latin typeface="Open Sans" panose="020B0606030504020204" pitchFamily="34" charset="0"/>
              </a:rPr>
              <a:t> </a:t>
            </a:r>
            <a:endParaRPr kumimoji="0" lang="en-GB" sz="2500"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0" name="TextBox 45">
            <a:extLst>
              <a:ext uri="{FF2B5EF4-FFF2-40B4-BE49-F238E27FC236}">
                <a16:creationId xmlns:a16="http://schemas.microsoft.com/office/drawing/2014/main" id="{3DBC438E-173F-4C54-9771-7B7D411FC014}"/>
              </a:ext>
            </a:extLst>
          </p:cNvPr>
          <p:cNvSpPr txBox="1"/>
          <p:nvPr/>
        </p:nvSpPr>
        <p:spPr>
          <a:xfrm>
            <a:off x="9959784" y="3317076"/>
            <a:ext cx="106464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schemeClr val="bg1"/>
                </a:solidFill>
                <a:effectLst/>
                <a:uLnTx/>
                <a:uFillTx/>
                <a:latin typeface="Open Sans" panose="020B0606030504020204" pitchFamily="34" charset="0"/>
              </a:rPr>
              <a:t>2003</a:t>
            </a:r>
            <a:r>
              <a:rPr kumimoji="0" lang="ru-RU" sz="2500" b="1" i="0" u="none" strike="noStrike" kern="1200" cap="none" spc="0" normalizeH="0" baseline="0" noProof="0" dirty="0">
                <a:ln>
                  <a:noFill/>
                </a:ln>
                <a:solidFill>
                  <a:schemeClr val="bg1"/>
                </a:solidFill>
                <a:effectLst/>
                <a:uLnTx/>
                <a:uFillTx/>
                <a:latin typeface="Open Sans" panose="020B0606030504020204" pitchFamily="34" charset="0"/>
              </a:rPr>
              <a:t> </a:t>
            </a:r>
            <a:endParaRPr kumimoji="0" lang="en-GB" sz="2500"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pic>
        <p:nvPicPr>
          <p:cNvPr id="13" name="Picture 2" descr="ESA - Hubble Space Telescope (HST), courtesy of NASA"/>
          <p:cNvPicPr>
            <a:picLocks noChangeAspect="1" noChangeArrowheads="1"/>
          </p:cNvPicPr>
          <p:nvPr/>
        </p:nvPicPr>
        <p:blipFill>
          <a:blip r:embed="rId2" cstate="print"/>
          <a:srcRect r="11203"/>
          <a:stretch>
            <a:fillRect/>
          </a:stretch>
        </p:blipFill>
        <p:spPr bwMode="auto">
          <a:xfrm>
            <a:off x="4595009" y="189468"/>
            <a:ext cx="3286148" cy="2979826"/>
          </a:xfrm>
          <a:prstGeom prst="rect">
            <a:avLst/>
          </a:prstGeom>
          <a:noFill/>
        </p:spPr>
      </p:pic>
      <p:pic>
        <p:nvPicPr>
          <p:cNvPr id="25602" name="Picture 2" descr="News | Spitzer Space Telescope Begins 'Beyond' Phase"/>
          <p:cNvPicPr>
            <a:picLocks noChangeAspect="1" noChangeArrowheads="1"/>
          </p:cNvPicPr>
          <p:nvPr/>
        </p:nvPicPr>
        <p:blipFill>
          <a:blip r:embed="rId3" cstate="print"/>
          <a:srcRect l="9168" r="7649"/>
          <a:stretch>
            <a:fillRect/>
          </a:stretch>
        </p:blipFill>
        <p:spPr bwMode="auto">
          <a:xfrm>
            <a:off x="8166908" y="4000503"/>
            <a:ext cx="3786214" cy="2643207"/>
          </a:xfrm>
          <a:prstGeom prst="rect">
            <a:avLst/>
          </a:prstGeom>
          <a:noFill/>
        </p:spPr>
      </p:pic>
      <p:sp>
        <p:nvSpPr>
          <p:cNvPr id="15" name="Rectangle 14"/>
          <p:cNvSpPr/>
          <p:nvPr/>
        </p:nvSpPr>
        <p:spPr>
          <a:xfrm>
            <a:off x="4809322" y="3929066"/>
            <a:ext cx="2993127" cy="369332"/>
          </a:xfrm>
          <a:prstGeom prst="rect">
            <a:avLst/>
          </a:prstGeom>
        </p:spPr>
        <p:txBody>
          <a:bodyPr wrap="none">
            <a:spAutoFit/>
          </a:bodyPr>
          <a:lstStyle/>
          <a:p>
            <a:r>
              <a:rPr lang="fr-FR" dirty="0">
                <a:solidFill>
                  <a:srgbClr val="000000"/>
                </a:solidFill>
              </a:rPr>
              <a:t>Envoi du télescope Hubble.</a:t>
            </a:r>
          </a:p>
        </p:txBody>
      </p:sp>
      <p:sp>
        <p:nvSpPr>
          <p:cNvPr id="16" name="Rectangle 15"/>
          <p:cNvSpPr/>
          <p:nvPr/>
        </p:nvSpPr>
        <p:spPr>
          <a:xfrm>
            <a:off x="8881288" y="2928934"/>
            <a:ext cx="3159904" cy="369332"/>
          </a:xfrm>
          <a:prstGeom prst="rect">
            <a:avLst/>
          </a:prstGeom>
        </p:spPr>
        <p:txBody>
          <a:bodyPr wrap="none">
            <a:spAutoFit/>
          </a:bodyPr>
          <a:lstStyle/>
          <a:p>
            <a:r>
              <a:rPr lang="fr-FR" dirty="0">
                <a:solidFill>
                  <a:srgbClr val="000000"/>
                </a:solidFill>
              </a:rPr>
              <a:t>Envoie du télescope </a:t>
            </a:r>
            <a:r>
              <a:rPr lang="fr-FR" dirty="0" err="1">
                <a:solidFill>
                  <a:srgbClr val="000000"/>
                </a:solidFill>
              </a:rPr>
              <a:t>Spitzer</a:t>
            </a:r>
            <a:r>
              <a:rPr lang="fr-FR" dirty="0">
                <a:solidFill>
                  <a:srgbClr val="000000"/>
                </a:solidFill>
              </a:rPr>
              <a:t>. </a:t>
            </a:r>
          </a:p>
        </p:txBody>
      </p:sp>
      <p:sp>
        <p:nvSpPr>
          <p:cNvPr id="17" name="Rectangle 16"/>
          <p:cNvSpPr/>
          <p:nvPr/>
        </p:nvSpPr>
        <p:spPr>
          <a:xfrm>
            <a:off x="451604" y="2434232"/>
            <a:ext cx="3714776" cy="923330"/>
          </a:xfrm>
          <a:prstGeom prst="rect">
            <a:avLst/>
          </a:prstGeom>
        </p:spPr>
        <p:txBody>
          <a:bodyPr wrap="square">
            <a:spAutoFit/>
          </a:bodyPr>
          <a:lstStyle/>
          <a:p>
            <a:pPr algn="ctr"/>
            <a:r>
              <a:rPr lang="fr-FR" dirty="0">
                <a:solidFill>
                  <a:srgbClr val="000000"/>
                </a:solidFill>
              </a:rPr>
              <a:t>Le premier homme sur la lune est Neil Armstrong pendant la mission Apollo11. </a:t>
            </a:r>
          </a:p>
        </p:txBody>
      </p:sp>
      <p:pic>
        <p:nvPicPr>
          <p:cNvPr id="18" name="Picture 8" descr="Les 50 ans du premier pas sur la Lune - idFM 98FM Radio Enghien"/>
          <p:cNvPicPr>
            <a:picLocks noChangeAspect="1" noChangeArrowheads="1"/>
          </p:cNvPicPr>
          <p:nvPr/>
        </p:nvPicPr>
        <p:blipFill>
          <a:blip r:embed="rId4"/>
          <a:srcRect l="5089" r="8393"/>
          <a:stretch>
            <a:fillRect/>
          </a:stretch>
        </p:blipFill>
        <p:spPr bwMode="auto">
          <a:xfrm>
            <a:off x="523042" y="4000504"/>
            <a:ext cx="3851529" cy="2643206"/>
          </a:xfrm>
          <a:prstGeom prst="rect">
            <a:avLst/>
          </a:prstGeom>
          <a:noFill/>
        </p:spPr>
      </p:pic>
      <p:sp>
        <p:nvSpPr>
          <p:cNvPr id="21" name="ZoneTexte 20"/>
          <p:cNvSpPr txBox="1"/>
          <p:nvPr/>
        </p:nvSpPr>
        <p:spPr>
          <a:xfrm>
            <a:off x="11904661" y="6488668"/>
            <a:ext cx="285752" cy="369332"/>
          </a:xfrm>
          <a:prstGeom prst="rect">
            <a:avLst/>
          </a:prstGeom>
          <a:noFill/>
        </p:spPr>
        <p:txBody>
          <a:bodyPr wrap="square" rtlCol="0">
            <a:spAutoFit/>
          </a:bodyPr>
          <a:lstStyle/>
          <a:p>
            <a:r>
              <a:rPr lang="fr-FR" dirty="0">
                <a:solidFill>
                  <a:srgbClr val="000000"/>
                </a:solidFill>
              </a:rPr>
              <a:t>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from="(-#ppt_w/2)" to="(#ppt_x)" calcmode="lin" valueType="num">
                                      <p:cBhvr>
                                        <p:cTn id="13" dur="600" fill="hold">
                                          <p:stCondLst>
                                            <p:cond delay="0"/>
                                          </p:stCondLst>
                                        </p:cTn>
                                        <p:tgtEl>
                                          <p:spTgt spid="5"/>
                                        </p:tgtEl>
                                        <p:attrNameLst>
                                          <p:attrName>ppt_x</p:attrName>
                                        </p:attrNameLst>
                                      </p:cBhvr>
                                    </p:anim>
                                    <p:anim from="0" to="-1.0" calcmode="lin" valueType="num">
                                      <p:cBhvr>
                                        <p:cTn id="14" dur="200" decel="50000" autoRev="1" fill="hold">
                                          <p:stCondLst>
                                            <p:cond delay="600"/>
                                          </p:stCondLst>
                                        </p:cTn>
                                        <p:tgtEl>
                                          <p:spTgt spid="5"/>
                                        </p:tgtEl>
                                        <p:attrNameLst>
                                          <p:attrName>xshear</p:attrName>
                                        </p:attrNameLst>
                                      </p:cBhvr>
                                    </p:anim>
                                    <p:animScale>
                                      <p:cBhvr>
                                        <p:cTn id="15" dur="200" decel="100000" autoRev="1" fill="hold">
                                          <p:stCondLst>
                                            <p:cond delay="600"/>
                                          </p:stCondLst>
                                        </p:cTn>
                                        <p:tgtEl>
                                          <p:spTgt spid="5"/>
                                        </p:tgtEl>
                                      </p:cBhvr>
                                      <p:from x="100000" y="100000"/>
                                      <p:to x="80000" y="100000"/>
                                    </p:animScale>
                                    <p:anim by="(#ppt_h/3+#ppt_w*0.1)" calcmode="lin" valueType="num">
                                      <p:cBhvr additive="sum">
                                        <p:cTn id="16" dur="200" decel="100000" autoRev="1" fill="hold">
                                          <p:stCondLst>
                                            <p:cond delay="600"/>
                                          </p:stCondLst>
                                        </p:cTn>
                                        <p:tgtEl>
                                          <p:spTgt spid="5"/>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from="(-#ppt_w/2)" to="(#ppt_x)" calcmode="lin" valueType="num">
                                      <p:cBhvr>
                                        <p:cTn id="19" dur="600" fill="hold">
                                          <p:stCondLst>
                                            <p:cond delay="0"/>
                                          </p:stCondLst>
                                        </p:cTn>
                                        <p:tgtEl>
                                          <p:spTgt spid="6"/>
                                        </p:tgtEl>
                                        <p:attrNameLst>
                                          <p:attrName>ppt_x</p:attrName>
                                        </p:attrNameLst>
                                      </p:cBhvr>
                                    </p:anim>
                                    <p:anim from="0" to="-1.0" calcmode="lin" valueType="num">
                                      <p:cBhvr>
                                        <p:cTn id="20" dur="200" decel="50000" autoRev="1" fill="hold">
                                          <p:stCondLst>
                                            <p:cond delay="600"/>
                                          </p:stCondLst>
                                        </p:cTn>
                                        <p:tgtEl>
                                          <p:spTgt spid="6"/>
                                        </p:tgtEl>
                                        <p:attrNameLst>
                                          <p:attrName>xshear</p:attrName>
                                        </p:attrNameLst>
                                      </p:cBhvr>
                                    </p:anim>
                                    <p:animScale>
                                      <p:cBhvr>
                                        <p:cTn id="21" dur="200" decel="100000" autoRev="1" fill="hold">
                                          <p:stCondLst>
                                            <p:cond delay="600"/>
                                          </p:stCondLst>
                                        </p:cTn>
                                        <p:tgtEl>
                                          <p:spTgt spid="6"/>
                                        </p:tgtEl>
                                      </p:cBhvr>
                                      <p:from x="100000" y="100000"/>
                                      <p:to x="80000" y="100000"/>
                                    </p:animScale>
                                    <p:anim by="(#ppt_h/3+#ppt_w*0.1)" calcmode="lin" valueType="num">
                                      <p:cBhvr additive="sum">
                                        <p:cTn id="22" dur="200" decel="100000" autoRev="1" fill="hold">
                                          <p:stCondLst>
                                            <p:cond delay="600"/>
                                          </p:stCondLst>
                                        </p:cTn>
                                        <p:tgtEl>
                                          <p:spTgt spid="6"/>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from="(-#ppt_w/2)" to="(#ppt_x)" calcmode="lin" valueType="num">
                                      <p:cBhvr>
                                        <p:cTn id="25" dur="600" fill="hold">
                                          <p:stCondLst>
                                            <p:cond delay="0"/>
                                          </p:stCondLst>
                                        </p:cTn>
                                        <p:tgtEl>
                                          <p:spTgt spid="7"/>
                                        </p:tgtEl>
                                        <p:attrNameLst>
                                          <p:attrName>ppt_x</p:attrName>
                                        </p:attrNameLst>
                                      </p:cBhvr>
                                    </p:anim>
                                    <p:anim from="0" to="-1.0" calcmode="lin" valueType="num">
                                      <p:cBhvr>
                                        <p:cTn id="26" dur="200" decel="50000" autoRev="1" fill="hold">
                                          <p:stCondLst>
                                            <p:cond delay="600"/>
                                          </p:stCondLst>
                                        </p:cTn>
                                        <p:tgtEl>
                                          <p:spTgt spid="7"/>
                                        </p:tgtEl>
                                        <p:attrNameLst>
                                          <p:attrName>xshear</p:attrName>
                                        </p:attrNameLst>
                                      </p:cBhvr>
                                    </p:anim>
                                    <p:animScale>
                                      <p:cBhvr>
                                        <p:cTn id="27" dur="200" decel="100000" autoRev="1" fill="hold">
                                          <p:stCondLst>
                                            <p:cond delay="600"/>
                                          </p:stCondLst>
                                        </p:cTn>
                                        <p:tgtEl>
                                          <p:spTgt spid="7"/>
                                        </p:tgtEl>
                                      </p:cBhvr>
                                      <p:from x="100000" y="100000"/>
                                      <p:to x="80000" y="100000"/>
                                    </p:animScale>
                                    <p:anim by="(#ppt_h/3+#ppt_w*0.1)" calcmode="lin" valueType="num">
                                      <p:cBhvr additive="sum">
                                        <p:cTn id="28" dur="200" decel="100000" autoRev="1" fill="hold">
                                          <p:stCondLst>
                                            <p:cond delay="600"/>
                                          </p:stCondLst>
                                        </p:cTn>
                                        <p:tgtEl>
                                          <p:spTgt spid="7"/>
                                        </p:tgtEl>
                                        <p:attrNameLst>
                                          <p:attrName>ppt_x</p:attrName>
                                        </p:attrNameLst>
                                      </p:cBhvr>
                                    </p:anim>
                                  </p:childTnLst>
                                </p:cTn>
                              </p:par>
                              <p:par>
                                <p:cTn id="29" presetID="34"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from="(-#ppt_w/2)" to="(#ppt_x)" calcmode="lin" valueType="num">
                                      <p:cBhvr>
                                        <p:cTn id="31" dur="600" fill="hold">
                                          <p:stCondLst>
                                            <p:cond delay="0"/>
                                          </p:stCondLst>
                                        </p:cTn>
                                        <p:tgtEl>
                                          <p:spTgt spid="8"/>
                                        </p:tgtEl>
                                        <p:attrNameLst>
                                          <p:attrName>ppt_x</p:attrName>
                                        </p:attrNameLst>
                                      </p:cBhvr>
                                    </p:anim>
                                    <p:anim from="0" to="-1.0" calcmode="lin" valueType="num">
                                      <p:cBhvr>
                                        <p:cTn id="32" dur="200" decel="50000" autoRev="1" fill="hold">
                                          <p:stCondLst>
                                            <p:cond delay="600"/>
                                          </p:stCondLst>
                                        </p:cTn>
                                        <p:tgtEl>
                                          <p:spTgt spid="8"/>
                                        </p:tgtEl>
                                        <p:attrNameLst>
                                          <p:attrName>xshear</p:attrName>
                                        </p:attrNameLst>
                                      </p:cBhvr>
                                    </p:anim>
                                    <p:animScale>
                                      <p:cBhvr>
                                        <p:cTn id="33" dur="200" decel="100000" autoRev="1" fill="hold">
                                          <p:stCondLst>
                                            <p:cond delay="600"/>
                                          </p:stCondLst>
                                        </p:cTn>
                                        <p:tgtEl>
                                          <p:spTgt spid="8"/>
                                        </p:tgtEl>
                                      </p:cBhvr>
                                      <p:from x="100000" y="100000"/>
                                      <p:to x="80000" y="100000"/>
                                    </p:animScale>
                                    <p:anim by="(#ppt_h/3+#ppt_w*0.1)" calcmode="lin" valueType="num">
                                      <p:cBhvr additive="sum">
                                        <p:cTn id="34" dur="200" decel="100000" autoRev="1" fill="hold">
                                          <p:stCondLst>
                                            <p:cond delay="600"/>
                                          </p:stCondLst>
                                        </p:cTn>
                                        <p:tgtEl>
                                          <p:spTgt spid="8"/>
                                        </p:tgtEl>
                                        <p:attrNameLst>
                                          <p:attrName>ppt_x</p:attrName>
                                        </p:attrNameLst>
                                      </p:cBhvr>
                                    </p:anim>
                                  </p:childTnLst>
                                </p:cTn>
                              </p:par>
                              <p:par>
                                <p:cTn id="35" presetID="34"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from="(-#ppt_w/2)" to="(#ppt_x)" calcmode="lin" valueType="num">
                                      <p:cBhvr>
                                        <p:cTn id="37" dur="600" fill="hold">
                                          <p:stCondLst>
                                            <p:cond delay="0"/>
                                          </p:stCondLst>
                                        </p:cTn>
                                        <p:tgtEl>
                                          <p:spTgt spid="9"/>
                                        </p:tgtEl>
                                        <p:attrNameLst>
                                          <p:attrName>ppt_x</p:attrName>
                                        </p:attrNameLst>
                                      </p:cBhvr>
                                    </p:anim>
                                    <p:anim from="0" to="-1.0" calcmode="lin" valueType="num">
                                      <p:cBhvr>
                                        <p:cTn id="38" dur="200" decel="50000" autoRev="1" fill="hold">
                                          <p:stCondLst>
                                            <p:cond delay="600"/>
                                          </p:stCondLst>
                                        </p:cTn>
                                        <p:tgtEl>
                                          <p:spTgt spid="9"/>
                                        </p:tgtEl>
                                        <p:attrNameLst>
                                          <p:attrName>xshear</p:attrName>
                                        </p:attrNameLst>
                                      </p:cBhvr>
                                    </p:anim>
                                    <p:animScale>
                                      <p:cBhvr>
                                        <p:cTn id="39" dur="200" decel="100000" autoRev="1" fill="hold">
                                          <p:stCondLst>
                                            <p:cond delay="600"/>
                                          </p:stCondLst>
                                        </p:cTn>
                                        <p:tgtEl>
                                          <p:spTgt spid="9"/>
                                        </p:tgtEl>
                                      </p:cBhvr>
                                      <p:from x="100000" y="100000"/>
                                      <p:to x="80000" y="100000"/>
                                    </p:animScale>
                                    <p:anim by="(#ppt_h/3+#ppt_w*0.1)" calcmode="lin" valueType="num">
                                      <p:cBhvr additive="sum">
                                        <p:cTn id="40" dur="200" decel="100000" autoRev="1" fill="hold">
                                          <p:stCondLst>
                                            <p:cond delay="600"/>
                                          </p:stCondLst>
                                        </p:cTn>
                                        <p:tgtEl>
                                          <p:spTgt spid="9"/>
                                        </p:tgtEl>
                                        <p:attrNameLst>
                                          <p:attrName>ppt_x</p:attrName>
                                        </p:attrNameLst>
                                      </p:cBhvr>
                                    </p:anim>
                                  </p:childTnLst>
                                </p:cTn>
                              </p:par>
                              <p:par>
                                <p:cTn id="41" presetID="34"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from="(-#ppt_w/2)" to="(#ppt_x)" calcmode="lin" valueType="num">
                                      <p:cBhvr>
                                        <p:cTn id="43" dur="600" fill="hold">
                                          <p:stCondLst>
                                            <p:cond delay="0"/>
                                          </p:stCondLst>
                                        </p:cTn>
                                        <p:tgtEl>
                                          <p:spTgt spid="10"/>
                                        </p:tgtEl>
                                        <p:attrNameLst>
                                          <p:attrName>ppt_x</p:attrName>
                                        </p:attrNameLst>
                                      </p:cBhvr>
                                    </p:anim>
                                    <p:anim from="0" to="-1.0" calcmode="lin" valueType="num">
                                      <p:cBhvr>
                                        <p:cTn id="44" dur="200" decel="50000" autoRev="1" fill="hold">
                                          <p:stCondLst>
                                            <p:cond delay="600"/>
                                          </p:stCondLst>
                                        </p:cTn>
                                        <p:tgtEl>
                                          <p:spTgt spid="10"/>
                                        </p:tgtEl>
                                        <p:attrNameLst>
                                          <p:attrName>xshear</p:attrName>
                                        </p:attrNameLst>
                                      </p:cBhvr>
                                    </p:anim>
                                    <p:animScale>
                                      <p:cBhvr>
                                        <p:cTn id="45" dur="200" decel="100000" autoRev="1" fill="hold">
                                          <p:stCondLst>
                                            <p:cond delay="600"/>
                                          </p:stCondLst>
                                        </p:cTn>
                                        <p:tgtEl>
                                          <p:spTgt spid="10"/>
                                        </p:tgtEl>
                                      </p:cBhvr>
                                      <p:from x="100000" y="100000"/>
                                      <p:to x="80000" y="100000"/>
                                    </p:animScale>
                                    <p:anim by="(#ppt_h/3+#ppt_w*0.1)" calcmode="lin" valueType="num">
                                      <p:cBhvr additive="sum">
                                        <p:cTn id="46" dur="200" decel="100000" autoRev="1" fill="hold">
                                          <p:stCondLst>
                                            <p:cond delay="600"/>
                                          </p:stCondLst>
                                        </p:cTn>
                                        <p:tgtEl>
                                          <p:spTgt spid="10"/>
                                        </p:tgtEl>
                                        <p:attrNameLst>
                                          <p:attrName>ppt_x</p:attrName>
                                        </p:attrNameLst>
                                      </p:cBhvr>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2000"/>
                                        <p:tgtEl>
                                          <p:spTgt spid="17"/>
                                        </p:tgtEl>
                                      </p:cBhvr>
                                    </p:animEffect>
                                  </p:childTnLst>
                                </p:cTn>
                              </p:par>
                              <p:par>
                                <p:cTn id="52" presetID="10"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2000"/>
                                        <p:tgtEl>
                                          <p:spTgt spid="18"/>
                                        </p:tgtEl>
                                      </p:cBhvr>
                                    </p:animEffect>
                                  </p:childTnLst>
                                </p:cTn>
                              </p:par>
                              <p:par>
                                <p:cTn id="55" presetID="10"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2000"/>
                                        <p:tgtEl>
                                          <p:spTgt spid="15"/>
                                        </p:tgtEl>
                                      </p:cBhvr>
                                    </p:animEffect>
                                  </p:childTnLst>
                                </p:cTn>
                              </p:par>
                              <p:par>
                                <p:cTn id="61" presetID="10" presetClass="entr" presetSubtype="0" fill="hold" nodeType="withEffect">
                                  <p:stCondLst>
                                    <p:cond delay="0"/>
                                  </p:stCondLst>
                                  <p:childTnLst>
                                    <p:set>
                                      <p:cBhvr>
                                        <p:cTn id="62" dur="1" fill="hold">
                                          <p:stCondLst>
                                            <p:cond delay="0"/>
                                          </p:stCondLst>
                                        </p:cTn>
                                        <p:tgtEl>
                                          <p:spTgt spid="25602"/>
                                        </p:tgtEl>
                                        <p:attrNameLst>
                                          <p:attrName>style.visibility</p:attrName>
                                        </p:attrNameLst>
                                      </p:cBhvr>
                                      <p:to>
                                        <p:strVal val="visible"/>
                                      </p:to>
                                    </p:set>
                                    <p:animEffect transition="in" filter="fade">
                                      <p:cBhvr>
                                        <p:cTn id="63" dur="2000"/>
                                        <p:tgtEl>
                                          <p:spTgt spid="2560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èche droite 4">
            <a:extLst>
              <a:ext uri="{FF2B5EF4-FFF2-40B4-BE49-F238E27FC236}">
                <a16:creationId xmlns:a16="http://schemas.microsoft.com/office/drawing/2014/main" id="{A840493D-ED03-4C28-ACEE-38D98F2CE078}"/>
              </a:ext>
            </a:extLst>
          </p:cNvPr>
          <p:cNvSpPr/>
          <p:nvPr/>
        </p:nvSpPr>
        <p:spPr>
          <a:xfrm>
            <a:off x="0" y="3286124"/>
            <a:ext cx="11881684" cy="500066"/>
          </a:xfrm>
          <a:prstGeom prst="rightArrow">
            <a:avLst>
              <a:gd name="adj1" fmla="val 50000"/>
              <a:gd name="adj2" fmla="val 75221"/>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21">
            <a:extLst>
              <a:ext uri="{FF2B5EF4-FFF2-40B4-BE49-F238E27FC236}">
                <a16:creationId xmlns:a16="http://schemas.microsoft.com/office/drawing/2014/main" id="{DF591DA5-BEDB-402C-86C9-F3E4F94BF22F}"/>
              </a:ext>
            </a:extLst>
          </p:cNvPr>
          <p:cNvSpPr/>
          <p:nvPr/>
        </p:nvSpPr>
        <p:spPr>
          <a:xfrm>
            <a:off x="2380431" y="3286124"/>
            <a:ext cx="1071569" cy="625475"/>
          </a:xfrm>
          <a:prstGeom prst="ellipse">
            <a:avLst/>
          </a:prstGeom>
          <a:solidFill>
            <a:schemeClr val="accent2"/>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5">
            <a:extLst>
              <a:ext uri="{FF2B5EF4-FFF2-40B4-BE49-F238E27FC236}">
                <a16:creationId xmlns:a16="http://schemas.microsoft.com/office/drawing/2014/main" id="{5B3B0292-E90E-45F5-91ED-FC7AE600C01F}"/>
              </a:ext>
            </a:extLst>
          </p:cNvPr>
          <p:cNvSpPr/>
          <p:nvPr/>
        </p:nvSpPr>
        <p:spPr>
          <a:xfrm>
            <a:off x="8595536" y="3286124"/>
            <a:ext cx="1000132" cy="625475"/>
          </a:xfrm>
          <a:prstGeom prst="ellipse">
            <a:avLst/>
          </a:prstGeom>
          <a:solidFill>
            <a:schemeClr val="accent5">
              <a:lumMod val="2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42">
            <a:extLst>
              <a:ext uri="{FF2B5EF4-FFF2-40B4-BE49-F238E27FC236}">
                <a16:creationId xmlns:a16="http://schemas.microsoft.com/office/drawing/2014/main" id="{509B505E-3812-4A49-B70A-B35F6535BA62}"/>
              </a:ext>
            </a:extLst>
          </p:cNvPr>
          <p:cNvSpPr txBox="1"/>
          <p:nvPr/>
        </p:nvSpPr>
        <p:spPr>
          <a:xfrm>
            <a:off x="2451868" y="3317076"/>
            <a:ext cx="92869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500" b="1" dirty="0">
                <a:solidFill>
                  <a:schemeClr val="bg1"/>
                </a:solidFill>
                <a:latin typeface="Open Sans" panose="020B0606030504020204" pitchFamily="34" charset="0"/>
              </a:rPr>
              <a:t>2021</a:t>
            </a:r>
            <a:r>
              <a:rPr kumimoji="0" lang="ru-RU" sz="2500" b="1" i="0" u="none" strike="noStrike" kern="1200" cap="none" spc="0" normalizeH="0" baseline="0" noProof="0" dirty="0">
                <a:ln>
                  <a:noFill/>
                </a:ln>
                <a:solidFill>
                  <a:schemeClr val="bg1"/>
                </a:solidFill>
                <a:effectLst/>
                <a:uLnTx/>
                <a:uFillTx/>
                <a:latin typeface="Open Sans" panose="020B0606030504020204" pitchFamily="34" charset="0"/>
              </a:rPr>
              <a:t> </a:t>
            </a:r>
            <a:endParaRPr kumimoji="0" lang="en-GB" sz="2500"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0" name="TextBox 44">
            <a:extLst>
              <a:ext uri="{FF2B5EF4-FFF2-40B4-BE49-F238E27FC236}">
                <a16:creationId xmlns:a16="http://schemas.microsoft.com/office/drawing/2014/main" id="{D3AC7BBC-8186-4AEB-867F-9D58EBAC73A3}"/>
              </a:ext>
            </a:extLst>
          </p:cNvPr>
          <p:cNvSpPr txBox="1"/>
          <p:nvPr/>
        </p:nvSpPr>
        <p:spPr>
          <a:xfrm>
            <a:off x="8595536" y="3317076"/>
            <a:ext cx="1000132"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schemeClr val="bg1"/>
                </a:solidFill>
                <a:effectLst/>
                <a:uLnTx/>
                <a:uFillTx/>
                <a:latin typeface="Open Sans" panose="020B0606030504020204" pitchFamily="34" charset="0"/>
              </a:rPr>
              <a:t>2024</a:t>
            </a:r>
            <a:r>
              <a:rPr kumimoji="0" lang="ru-RU" sz="2500" b="1" i="0" u="none" strike="noStrike" kern="1200" cap="none" spc="0" normalizeH="0" baseline="0" noProof="0" dirty="0">
                <a:ln>
                  <a:noFill/>
                </a:ln>
                <a:solidFill>
                  <a:schemeClr val="bg1"/>
                </a:solidFill>
                <a:effectLst/>
                <a:uLnTx/>
                <a:uFillTx/>
                <a:latin typeface="Open Sans" panose="020B0606030504020204" pitchFamily="34" charset="0"/>
              </a:rPr>
              <a:t> </a:t>
            </a:r>
            <a:endParaRPr kumimoji="0" lang="en-GB" sz="2500"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pic>
        <p:nvPicPr>
          <p:cNvPr id="1028" name="Picture 4" descr="Genèse du programme lunaire Artemis - Page 4"/>
          <p:cNvPicPr>
            <a:picLocks noChangeAspect="1" noChangeArrowheads="1"/>
          </p:cNvPicPr>
          <p:nvPr/>
        </p:nvPicPr>
        <p:blipFill>
          <a:blip r:embed="rId2"/>
          <a:srcRect t="3547" b="12535"/>
          <a:stretch>
            <a:fillRect/>
          </a:stretch>
        </p:blipFill>
        <p:spPr bwMode="auto">
          <a:xfrm>
            <a:off x="5830177" y="3926027"/>
            <a:ext cx="5908631" cy="2789121"/>
          </a:xfrm>
          <a:prstGeom prst="rect">
            <a:avLst/>
          </a:prstGeom>
          <a:noFill/>
        </p:spPr>
      </p:pic>
      <p:sp>
        <p:nvSpPr>
          <p:cNvPr id="14" name="Rectangle 13"/>
          <p:cNvSpPr/>
          <p:nvPr/>
        </p:nvSpPr>
        <p:spPr>
          <a:xfrm>
            <a:off x="7238214" y="2357430"/>
            <a:ext cx="3761586" cy="923330"/>
          </a:xfrm>
          <a:prstGeom prst="rect">
            <a:avLst/>
          </a:prstGeom>
        </p:spPr>
        <p:txBody>
          <a:bodyPr wrap="square">
            <a:spAutoFit/>
          </a:bodyPr>
          <a:lstStyle/>
          <a:p>
            <a:pPr algn="ctr"/>
            <a:r>
              <a:rPr lang="fr-FR" dirty="0">
                <a:solidFill>
                  <a:srgbClr val="000000"/>
                </a:solidFill>
              </a:rPr>
              <a:t>Des futurs programmes tel que le programme </a:t>
            </a:r>
            <a:r>
              <a:rPr lang="fr-FR" dirty="0" err="1">
                <a:solidFill>
                  <a:srgbClr val="000000"/>
                </a:solidFill>
              </a:rPr>
              <a:t>Artemis</a:t>
            </a:r>
            <a:r>
              <a:rPr lang="fr-FR" dirty="0">
                <a:solidFill>
                  <a:srgbClr val="000000"/>
                </a:solidFill>
              </a:rPr>
              <a:t> qui sera proposé pour 2024.</a:t>
            </a:r>
          </a:p>
        </p:txBody>
      </p:sp>
      <p:sp>
        <p:nvSpPr>
          <p:cNvPr id="15" name="Rectangle 14"/>
          <p:cNvSpPr/>
          <p:nvPr/>
        </p:nvSpPr>
        <p:spPr>
          <a:xfrm>
            <a:off x="880232" y="3929066"/>
            <a:ext cx="4143404" cy="923330"/>
          </a:xfrm>
          <a:prstGeom prst="rect">
            <a:avLst/>
          </a:prstGeom>
        </p:spPr>
        <p:txBody>
          <a:bodyPr wrap="square">
            <a:spAutoFit/>
          </a:bodyPr>
          <a:lstStyle/>
          <a:p>
            <a:pPr algn="ctr"/>
            <a:r>
              <a:rPr lang="fr-FR" dirty="0">
                <a:solidFill>
                  <a:srgbClr val="000000"/>
                </a:solidFill>
              </a:rPr>
              <a:t>Télescope </a:t>
            </a:r>
            <a:r>
              <a:rPr lang="fr-FR" dirty="0" err="1">
                <a:solidFill>
                  <a:srgbClr val="000000"/>
                </a:solidFill>
              </a:rPr>
              <a:t>JamesWebb</a:t>
            </a:r>
            <a:r>
              <a:rPr lang="fr-FR" dirty="0">
                <a:solidFill>
                  <a:srgbClr val="000000"/>
                </a:solidFill>
              </a:rPr>
              <a:t> sera envoyé en 2021, il va permettre de voir des planètes habitables pour l’homme.</a:t>
            </a:r>
          </a:p>
        </p:txBody>
      </p:sp>
      <p:pic>
        <p:nvPicPr>
          <p:cNvPr id="1030" name="Picture 6" descr="James-Webb (télescope spatial) — Wikipédia"/>
          <p:cNvPicPr>
            <a:picLocks noChangeAspect="1" noChangeArrowheads="1"/>
          </p:cNvPicPr>
          <p:nvPr/>
        </p:nvPicPr>
        <p:blipFill>
          <a:blip r:embed="rId3" cstate="print"/>
          <a:srcRect l="13333" t="15714" r="13333" b="15714"/>
          <a:stretch>
            <a:fillRect/>
          </a:stretch>
        </p:blipFill>
        <p:spPr bwMode="auto">
          <a:xfrm>
            <a:off x="1237422" y="500042"/>
            <a:ext cx="3786214" cy="2753611"/>
          </a:xfrm>
          <a:prstGeom prst="rect">
            <a:avLst/>
          </a:prstGeom>
          <a:noFill/>
        </p:spPr>
      </p:pic>
      <p:sp>
        <p:nvSpPr>
          <p:cNvPr id="13" name="ZoneTexte 12"/>
          <p:cNvSpPr txBox="1"/>
          <p:nvPr/>
        </p:nvSpPr>
        <p:spPr>
          <a:xfrm>
            <a:off x="11904661" y="6488668"/>
            <a:ext cx="285752" cy="369332"/>
          </a:xfrm>
          <a:prstGeom prst="rect">
            <a:avLst/>
          </a:prstGeom>
          <a:noFill/>
        </p:spPr>
        <p:txBody>
          <a:bodyPr wrap="square" rtlCol="0">
            <a:spAutoFit/>
          </a:bodyPr>
          <a:lstStyle/>
          <a:p>
            <a:r>
              <a:rPr lang="fr-FR" dirty="0">
                <a:solidFill>
                  <a:srgbClr val="000000"/>
                </a:solidFill>
              </a:rPr>
              <a:t>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par>
                                <p:cTn id="11" presetID="34"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anim from="(-#ppt_w/2)" to="(#ppt_x)" calcmode="lin" valueType="num">
                                      <p:cBhvr>
                                        <p:cTn id="13" dur="600" fill="hold">
                                          <p:stCondLst>
                                            <p:cond delay="0"/>
                                          </p:stCondLst>
                                        </p:cTn>
                                        <p:tgtEl>
                                          <p:spTgt spid="6"/>
                                        </p:tgtEl>
                                        <p:attrNameLst>
                                          <p:attrName>ppt_x</p:attrName>
                                        </p:attrNameLst>
                                      </p:cBhvr>
                                    </p:anim>
                                    <p:anim from="0" to="-1.0" calcmode="lin" valueType="num">
                                      <p:cBhvr>
                                        <p:cTn id="14" dur="200" decel="50000" autoRev="1" fill="hold">
                                          <p:stCondLst>
                                            <p:cond delay="600"/>
                                          </p:stCondLst>
                                        </p:cTn>
                                        <p:tgtEl>
                                          <p:spTgt spid="6"/>
                                        </p:tgtEl>
                                        <p:attrNameLst>
                                          <p:attrName>xshear</p:attrName>
                                        </p:attrNameLst>
                                      </p:cBhvr>
                                    </p:anim>
                                    <p:animScale>
                                      <p:cBhvr>
                                        <p:cTn id="15" dur="200" decel="100000" autoRev="1" fill="hold">
                                          <p:stCondLst>
                                            <p:cond delay="600"/>
                                          </p:stCondLst>
                                        </p:cTn>
                                        <p:tgtEl>
                                          <p:spTgt spid="6"/>
                                        </p:tgtEl>
                                      </p:cBhvr>
                                      <p:from x="100000" y="100000"/>
                                      <p:to x="80000" y="100000"/>
                                    </p:animScale>
                                    <p:anim by="(#ppt_h/3+#ppt_w*0.1)" calcmode="lin" valueType="num">
                                      <p:cBhvr additive="sum">
                                        <p:cTn id="16" dur="200" decel="100000" autoRev="1" fill="hold">
                                          <p:stCondLst>
                                            <p:cond delay="600"/>
                                          </p:stCondLst>
                                        </p:cTn>
                                        <p:tgtEl>
                                          <p:spTgt spid="6"/>
                                        </p:tgtEl>
                                        <p:attrNameLst>
                                          <p:attrName>ppt_x</p:attrName>
                                        </p:attrNameLst>
                                      </p:cBhvr>
                                    </p:anim>
                                  </p:childTnLst>
                                </p:cTn>
                              </p:par>
                              <p:par>
                                <p:cTn id="17" presetID="34" presetClass="entr"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visible"/>
                                      </p:to>
                                    </p:set>
                                    <p:anim from="(-#ppt_w/2)" to="(#ppt_x)" calcmode="lin" valueType="num">
                                      <p:cBhvr>
                                        <p:cTn id="19" dur="600" fill="hold">
                                          <p:stCondLst>
                                            <p:cond delay="0"/>
                                          </p:stCondLst>
                                        </p:cTn>
                                        <p:tgtEl>
                                          <p:spTgt spid="7"/>
                                        </p:tgtEl>
                                        <p:attrNameLst>
                                          <p:attrName>ppt_x</p:attrName>
                                        </p:attrNameLst>
                                      </p:cBhvr>
                                    </p:anim>
                                    <p:anim from="0" to="-1.0" calcmode="lin" valueType="num">
                                      <p:cBhvr>
                                        <p:cTn id="20" dur="200" decel="50000" autoRev="1" fill="hold">
                                          <p:stCondLst>
                                            <p:cond delay="600"/>
                                          </p:stCondLst>
                                        </p:cTn>
                                        <p:tgtEl>
                                          <p:spTgt spid="7"/>
                                        </p:tgtEl>
                                        <p:attrNameLst>
                                          <p:attrName>xshear</p:attrName>
                                        </p:attrNameLst>
                                      </p:cBhvr>
                                    </p:anim>
                                    <p:animScale>
                                      <p:cBhvr>
                                        <p:cTn id="21" dur="200" decel="100000" autoRev="1" fill="hold">
                                          <p:stCondLst>
                                            <p:cond delay="600"/>
                                          </p:stCondLst>
                                        </p:cTn>
                                        <p:tgtEl>
                                          <p:spTgt spid="7"/>
                                        </p:tgtEl>
                                      </p:cBhvr>
                                      <p:from x="100000" y="100000"/>
                                      <p:to x="80000" y="100000"/>
                                    </p:animScale>
                                    <p:anim by="(#ppt_h/3+#ppt_w*0.1)" calcmode="lin" valueType="num">
                                      <p:cBhvr additive="sum">
                                        <p:cTn id="22" dur="200" decel="100000" autoRev="1" fill="hold">
                                          <p:stCondLst>
                                            <p:cond delay="600"/>
                                          </p:stCondLst>
                                        </p:cTn>
                                        <p:tgtEl>
                                          <p:spTgt spid="7"/>
                                        </p:tgtEl>
                                        <p:attrNameLst>
                                          <p:attrName>ppt_x</p:attrName>
                                        </p:attrNameLst>
                                      </p:cBhvr>
                                    </p:anim>
                                  </p:childTnLst>
                                </p:cTn>
                              </p:par>
                              <p:par>
                                <p:cTn id="23" presetID="34" presetClass="entr"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visible"/>
                                      </p:to>
                                    </p:set>
                                    <p:anim from="(-#ppt_w/2)" to="(#ppt_x)" calcmode="lin" valueType="num">
                                      <p:cBhvr>
                                        <p:cTn id="25" dur="600" fill="hold">
                                          <p:stCondLst>
                                            <p:cond delay="0"/>
                                          </p:stCondLst>
                                        </p:cTn>
                                        <p:tgtEl>
                                          <p:spTgt spid="9"/>
                                        </p:tgtEl>
                                        <p:attrNameLst>
                                          <p:attrName>ppt_x</p:attrName>
                                        </p:attrNameLst>
                                      </p:cBhvr>
                                    </p:anim>
                                    <p:anim from="0" to="-1.0" calcmode="lin" valueType="num">
                                      <p:cBhvr>
                                        <p:cTn id="26" dur="200" decel="50000" autoRev="1" fill="hold">
                                          <p:stCondLst>
                                            <p:cond delay="600"/>
                                          </p:stCondLst>
                                        </p:cTn>
                                        <p:tgtEl>
                                          <p:spTgt spid="9"/>
                                        </p:tgtEl>
                                        <p:attrNameLst>
                                          <p:attrName>xshear</p:attrName>
                                        </p:attrNameLst>
                                      </p:cBhvr>
                                    </p:anim>
                                    <p:animScale>
                                      <p:cBhvr>
                                        <p:cTn id="27" dur="200" decel="100000" autoRev="1" fill="hold">
                                          <p:stCondLst>
                                            <p:cond delay="600"/>
                                          </p:stCondLst>
                                        </p:cTn>
                                        <p:tgtEl>
                                          <p:spTgt spid="9"/>
                                        </p:tgtEl>
                                      </p:cBhvr>
                                      <p:from x="100000" y="100000"/>
                                      <p:to x="80000" y="100000"/>
                                    </p:animScale>
                                    <p:anim by="(#ppt_h/3+#ppt_w*0.1)" calcmode="lin" valueType="num">
                                      <p:cBhvr additive="sum">
                                        <p:cTn id="28" dur="200" decel="100000" autoRev="1" fill="hold">
                                          <p:stCondLst>
                                            <p:cond delay="600"/>
                                          </p:stCondLst>
                                        </p:cTn>
                                        <p:tgtEl>
                                          <p:spTgt spid="9"/>
                                        </p:tgtEl>
                                        <p:attrNameLst>
                                          <p:attrName>ppt_x</p:attrName>
                                        </p:attrNameLst>
                                      </p:cBhvr>
                                    </p:anim>
                                  </p:childTnLst>
                                </p:cTn>
                              </p:par>
                              <p:par>
                                <p:cTn id="29" presetID="34" presetClass="entr"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visible"/>
                                      </p:to>
                                    </p:set>
                                    <p:anim from="(-#ppt_w/2)" to="(#ppt_x)" calcmode="lin" valueType="num">
                                      <p:cBhvr>
                                        <p:cTn id="31" dur="600" fill="hold">
                                          <p:stCondLst>
                                            <p:cond delay="0"/>
                                          </p:stCondLst>
                                        </p:cTn>
                                        <p:tgtEl>
                                          <p:spTgt spid="10"/>
                                        </p:tgtEl>
                                        <p:attrNameLst>
                                          <p:attrName>ppt_x</p:attrName>
                                        </p:attrNameLst>
                                      </p:cBhvr>
                                    </p:anim>
                                    <p:anim from="0" to="-1.0" calcmode="lin" valueType="num">
                                      <p:cBhvr>
                                        <p:cTn id="32" dur="200" decel="50000" autoRev="1" fill="hold">
                                          <p:stCondLst>
                                            <p:cond delay="600"/>
                                          </p:stCondLst>
                                        </p:cTn>
                                        <p:tgtEl>
                                          <p:spTgt spid="10"/>
                                        </p:tgtEl>
                                        <p:attrNameLst>
                                          <p:attrName>xshear</p:attrName>
                                        </p:attrNameLst>
                                      </p:cBhvr>
                                    </p:anim>
                                    <p:animScale>
                                      <p:cBhvr>
                                        <p:cTn id="33" dur="200" decel="100000" autoRev="1" fill="hold">
                                          <p:stCondLst>
                                            <p:cond delay="600"/>
                                          </p:stCondLst>
                                        </p:cTn>
                                        <p:tgtEl>
                                          <p:spTgt spid="10"/>
                                        </p:tgtEl>
                                      </p:cBhvr>
                                      <p:from x="100000" y="100000"/>
                                      <p:to x="80000" y="100000"/>
                                    </p:animScale>
                                    <p:anim by="(#ppt_h/3+#ppt_w*0.1)" calcmode="lin" valueType="num">
                                      <p:cBhvr additive="sum">
                                        <p:cTn id="34" dur="200" decel="100000" autoRev="1" fill="hold">
                                          <p:stCondLst>
                                            <p:cond delay="600"/>
                                          </p:stCondLst>
                                        </p:cTn>
                                        <p:tgtEl>
                                          <p:spTgt spid="10"/>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30"/>
                                        </p:tgtEl>
                                        <p:attrNameLst>
                                          <p:attrName>style.visibility</p:attrName>
                                        </p:attrNameLst>
                                      </p:cBhvr>
                                      <p:to>
                                        <p:strVal val="visible"/>
                                      </p:to>
                                    </p:set>
                                    <p:animEffect transition="in" filter="fade">
                                      <p:cBhvr>
                                        <p:cTn id="39" dur="2000"/>
                                        <p:tgtEl>
                                          <p:spTgt spid="10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20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1028"/>
                                        </p:tgtEl>
                                        <p:attrNameLst>
                                          <p:attrName>style.visibility</p:attrName>
                                        </p:attrNameLst>
                                      </p:cBhvr>
                                      <p:to>
                                        <p:strVal val="visible"/>
                                      </p:to>
                                    </p:set>
                                    <p:animEffect transition="in" filter="fade">
                                      <p:cBhvr>
                                        <p:cTn id="48"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1" animBg="1"/>
      <p:bldP spid="7" grpId="1" animBg="1"/>
      <p:bldP spid="9" grpId="1"/>
      <p:bldP spid="10" grpId="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uccess Story : l'histoire du logo de la NASA"/>
          <p:cNvPicPr>
            <a:picLocks noChangeAspect="1" noChangeArrowheads="1"/>
          </p:cNvPicPr>
          <p:nvPr/>
        </p:nvPicPr>
        <p:blipFill>
          <a:blip r:embed="rId2" cstate="print"/>
          <a:srcRect/>
          <a:stretch>
            <a:fillRect/>
          </a:stretch>
        </p:blipFill>
        <p:spPr bwMode="auto">
          <a:xfrm>
            <a:off x="10547679" y="5535847"/>
            <a:ext cx="1762633" cy="1322153"/>
          </a:xfrm>
          <a:prstGeom prst="rect">
            <a:avLst/>
          </a:prstGeom>
          <a:noFill/>
        </p:spPr>
      </p:pic>
      <p:sp>
        <p:nvSpPr>
          <p:cNvPr id="7" name="제목 1"/>
          <p:cNvSpPr>
            <a:spLocks noGrp="1"/>
          </p:cNvSpPr>
          <p:nvPr>
            <p:ph type="title"/>
          </p:nvPr>
        </p:nvSpPr>
        <p:spPr>
          <a:xfrm>
            <a:off x="0" y="189391"/>
            <a:ext cx="10167172" cy="798568"/>
          </a:xfrm>
        </p:spPr>
        <p:txBody>
          <a:bodyPr>
            <a:normAutofit/>
          </a:bodyPr>
          <a:lstStyle/>
          <a:p>
            <a:pPr indent="-192024" defTabSz="768096"/>
            <a:r>
              <a:rPr lang="fr-FR" sz="3000" dirty="0"/>
              <a:t>                       </a:t>
            </a:r>
            <a:r>
              <a:rPr lang="fr-FR" sz="3000" dirty="0">
                <a:solidFill>
                  <a:srgbClr val="000000"/>
                </a:solidFill>
              </a:rPr>
              <a:t>3. L’histoire du Logo de la N.A.S.A</a:t>
            </a:r>
          </a:p>
        </p:txBody>
      </p:sp>
      <p:pic>
        <p:nvPicPr>
          <p:cNvPr id="9" name="Picture 4" descr="Success Story : l'histoire du logo de la NASA"/>
          <p:cNvPicPr>
            <a:picLocks noChangeAspect="1" noChangeArrowheads="1"/>
          </p:cNvPicPr>
          <p:nvPr/>
        </p:nvPicPr>
        <p:blipFill>
          <a:blip r:embed="rId3"/>
          <a:srcRect l="3261" t="2898" r="6522" b="5810"/>
          <a:stretch>
            <a:fillRect/>
          </a:stretch>
        </p:blipFill>
        <p:spPr bwMode="auto">
          <a:xfrm>
            <a:off x="2737620" y="1285860"/>
            <a:ext cx="6211704" cy="4714908"/>
          </a:xfrm>
          <a:prstGeom prst="rect">
            <a:avLst/>
          </a:prstGeom>
          <a:noFill/>
        </p:spPr>
      </p:pic>
      <p:cxnSp>
        <p:nvCxnSpPr>
          <p:cNvPr id="13" name="Connecteur droit avec flèche 12"/>
          <p:cNvCxnSpPr/>
          <p:nvPr/>
        </p:nvCxnSpPr>
        <p:spPr>
          <a:xfrm>
            <a:off x="2094678" y="2143116"/>
            <a:ext cx="2357454" cy="785818"/>
          </a:xfrm>
          <a:prstGeom prst="straightConnector1">
            <a:avLst/>
          </a:prstGeom>
          <a:ln w="38100">
            <a:solidFill>
              <a:schemeClr val="accent5">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22" idx="1"/>
          </p:cNvCxnSpPr>
          <p:nvPr/>
        </p:nvCxnSpPr>
        <p:spPr>
          <a:xfrm rot="10800000">
            <a:off x="7881156" y="3791557"/>
            <a:ext cx="642942" cy="1104605"/>
          </a:xfrm>
          <a:prstGeom prst="straightConnector1">
            <a:avLst/>
          </a:prstGeom>
          <a:ln w="38100">
            <a:solidFill>
              <a:schemeClr val="accent5">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2380430" y="4071942"/>
            <a:ext cx="1714512" cy="1143008"/>
          </a:xfrm>
          <a:prstGeom prst="straightConnector1">
            <a:avLst/>
          </a:prstGeom>
          <a:ln w="38100">
            <a:solidFill>
              <a:schemeClr val="accent5">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8524098" y="4434496"/>
            <a:ext cx="3477485" cy="923330"/>
          </a:xfrm>
          <a:prstGeom prst="rect">
            <a:avLst/>
          </a:prstGeom>
          <a:noFill/>
        </p:spPr>
        <p:txBody>
          <a:bodyPr wrap="square" rtlCol="0">
            <a:spAutoFit/>
          </a:bodyPr>
          <a:lstStyle/>
          <a:p>
            <a:r>
              <a:rPr lang="fr-FR" dirty="0">
                <a:solidFill>
                  <a:srgbClr val="000000"/>
                </a:solidFill>
              </a:rPr>
              <a:t>Logo rond symbolisant l’univers, représenté par un disque bleu foncé avec des points blancs.</a:t>
            </a:r>
          </a:p>
        </p:txBody>
      </p:sp>
      <p:cxnSp>
        <p:nvCxnSpPr>
          <p:cNvPr id="23" name="Connecteur droit avec flèche 22"/>
          <p:cNvCxnSpPr>
            <a:stCxn id="22" idx="1"/>
          </p:cNvCxnSpPr>
          <p:nvPr/>
        </p:nvCxnSpPr>
        <p:spPr>
          <a:xfrm rot="10800000">
            <a:off x="7452528" y="4857761"/>
            <a:ext cx="1071570" cy="38401"/>
          </a:xfrm>
          <a:prstGeom prst="straightConnector1">
            <a:avLst/>
          </a:prstGeom>
          <a:ln w="38100">
            <a:solidFill>
              <a:schemeClr val="accent5">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594480" y="5220314"/>
            <a:ext cx="3929090" cy="923330"/>
          </a:xfrm>
          <a:prstGeom prst="rect">
            <a:avLst/>
          </a:prstGeom>
          <a:noFill/>
        </p:spPr>
        <p:txBody>
          <a:bodyPr wrap="square" rtlCol="0">
            <a:spAutoFit/>
          </a:bodyPr>
          <a:lstStyle/>
          <a:p>
            <a:r>
              <a:rPr lang="fr-FR" dirty="0">
                <a:solidFill>
                  <a:srgbClr val="000000"/>
                </a:solidFill>
              </a:rPr>
              <a:t>Nom abrégé de la National </a:t>
            </a:r>
            <a:r>
              <a:rPr lang="fr-FR" dirty="0" err="1">
                <a:solidFill>
                  <a:srgbClr val="000000"/>
                </a:solidFill>
              </a:rPr>
              <a:t>Aeronautics</a:t>
            </a:r>
            <a:r>
              <a:rPr lang="fr-FR" dirty="0">
                <a:solidFill>
                  <a:srgbClr val="000000"/>
                </a:solidFill>
              </a:rPr>
              <a:t> and </a:t>
            </a:r>
            <a:r>
              <a:rPr lang="fr-FR" dirty="0" err="1">
                <a:solidFill>
                  <a:srgbClr val="000000"/>
                </a:solidFill>
              </a:rPr>
              <a:t>Space</a:t>
            </a:r>
            <a:r>
              <a:rPr lang="fr-FR" dirty="0">
                <a:solidFill>
                  <a:srgbClr val="000000"/>
                </a:solidFill>
              </a:rPr>
              <a:t> Administration – «NASA».</a:t>
            </a:r>
          </a:p>
        </p:txBody>
      </p:sp>
      <p:sp>
        <p:nvSpPr>
          <p:cNvPr id="31" name="ZoneTexte 30"/>
          <p:cNvSpPr txBox="1"/>
          <p:nvPr/>
        </p:nvSpPr>
        <p:spPr>
          <a:xfrm>
            <a:off x="94414" y="1219786"/>
            <a:ext cx="4357718" cy="923330"/>
          </a:xfrm>
          <a:prstGeom prst="rect">
            <a:avLst/>
          </a:prstGeom>
          <a:noFill/>
        </p:spPr>
        <p:txBody>
          <a:bodyPr wrap="square" rtlCol="0">
            <a:spAutoFit/>
          </a:bodyPr>
          <a:lstStyle/>
          <a:p>
            <a:r>
              <a:rPr lang="fr-FR" dirty="0">
                <a:solidFill>
                  <a:srgbClr val="000000"/>
                </a:solidFill>
              </a:rPr>
              <a:t>Une mince orbite improvisée avec un épaississement à une extrémité comme s’il s’agissait d’une trace d’une fusée</a:t>
            </a:r>
          </a:p>
        </p:txBody>
      </p:sp>
      <p:sp>
        <p:nvSpPr>
          <p:cNvPr id="37" name="ZoneTexte 36"/>
          <p:cNvSpPr txBox="1"/>
          <p:nvPr/>
        </p:nvSpPr>
        <p:spPr>
          <a:xfrm>
            <a:off x="8738412" y="2416726"/>
            <a:ext cx="3023373" cy="369332"/>
          </a:xfrm>
          <a:prstGeom prst="rect">
            <a:avLst/>
          </a:prstGeom>
          <a:noFill/>
        </p:spPr>
        <p:txBody>
          <a:bodyPr wrap="square" rtlCol="0">
            <a:spAutoFit/>
          </a:bodyPr>
          <a:lstStyle/>
          <a:p>
            <a:r>
              <a:rPr lang="fr-FR" dirty="0">
                <a:solidFill>
                  <a:srgbClr val="000000"/>
                </a:solidFill>
              </a:rPr>
              <a:t>Ruban rouge en forme de V</a:t>
            </a:r>
          </a:p>
        </p:txBody>
      </p:sp>
      <p:cxnSp>
        <p:nvCxnSpPr>
          <p:cNvPr id="38" name="Connecteur droit avec flèche 37"/>
          <p:cNvCxnSpPr/>
          <p:nvPr/>
        </p:nvCxnSpPr>
        <p:spPr>
          <a:xfrm rot="10800000">
            <a:off x="7952594" y="2571744"/>
            <a:ext cx="857256" cy="1588"/>
          </a:xfrm>
          <a:prstGeom prst="straightConnector1">
            <a:avLst/>
          </a:prstGeom>
          <a:ln w="38100">
            <a:solidFill>
              <a:schemeClr val="accent5">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1904661" y="6488668"/>
            <a:ext cx="285752" cy="369332"/>
          </a:xfrm>
          <a:prstGeom prst="rect">
            <a:avLst/>
          </a:prstGeom>
          <a:noFill/>
        </p:spPr>
        <p:txBody>
          <a:bodyPr wrap="square" rtlCol="0">
            <a:spAutoFit/>
          </a:bodyPr>
          <a:lstStyle/>
          <a:p>
            <a:r>
              <a:rPr lang="fr-FR" dirty="0">
                <a:solidFill>
                  <a:srgbClr val="000000"/>
                </a:solidFill>
              </a:rPr>
              <a:t>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1000" fill="hold"/>
                                        <p:tgtEl>
                                          <p:spTgt spid="31"/>
                                        </p:tgtEl>
                                        <p:attrNameLst>
                                          <p:attrName>ppt_w</p:attrName>
                                        </p:attrNameLst>
                                      </p:cBhvr>
                                      <p:tavLst>
                                        <p:tav tm="0">
                                          <p:val>
                                            <p:strVal val="#ppt_w*0.70"/>
                                          </p:val>
                                        </p:tav>
                                        <p:tav tm="100000">
                                          <p:val>
                                            <p:strVal val="#ppt_w"/>
                                          </p:val>
                                        </p:tav>
                                      </p:tavLst>
                                    </p:anim>
                                    <p:anim calcmode="lin" valueType="num">
                                      <p:cBhvr>
                                        <p:cTn id="13" dur="1000" fill="hold"/>
                                        <p:tgtEl>
                                          <p:spTgt spid="31"/>
                                        </p:tgtEl>
                                        <p:attrNameLst>
                                          <p:attrName>ppt_h</p:attrName>
                                        </p:attrNameLst>
                                      </p:cBhvr>
                                      <p:tavLst>
                                        <p:tav tm="0">
                                          <p:val>
                                            <p:strVal val="#ppt_h"/>
                                          </p:val>
                                        </p:tav>
                                        <p:tav tm="100000">
                                          <p:val>
                                            <p:strVal val="#ppt_h"/>
                                          </p:val>
                                        </p:tav>
                                      </p:tavLst>
                                    </p:anim>
                                    <p:animEffect transition="in" filter="fade">
                                      <p:cBhvr>
                                        <p:cTn id="14" dur="1000"/>
                                        <p:tgtEl>
                                          <p:spTgt spid="31"/>
                                        </p:tgtEl>
                                      </p:cBhvr>
                                    </p:animEffect>
                                  </p:childTnLst>
                                </p:cTn>
                              </p:par>
                              <p:par>
                                <p:cTn id="15" presetID="55"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5"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strVal val="#ppt_w*0.70"/>
                                          </p:val>
                                        </p:tav>
                                        <p:tav tm="100000">
                                          <p:val>
                                            <p:strVal val="#ppt_w"/>
                                          </p:val>
                                        </p:tav>
                                      </p:tavLst>
                                    </p:anim>
                                    <p:anim calcmode="lin" valueType="num">
                                      <p:cBhvr>
                                        <p:cTn id="23" dur="1000" fill="hold"/>
                                        <p:tgtEl>
                                          <p:spTgt spid="17"/>
                                        </p:tgtEl>
                                        <p:attrNameLst>
                                          <p:attrName>ppt_h</p:attrName>
                                        </p:attrNameLst>
                                      </p:cBhvr>
                                      <p:tavLst>
                                        <p:tav tm="0">
                                          <p:val>
                                            <p:strVal val="#ppt_h"/>
                                          </p:val>
                                        </p:tav>
                                        <p:tav tm="100000">
                                          <p:val>
                                            <p:strVal val="#ppt_h"/>
                                          </p:val>
                                        </p:tav>
                                      </p:tavLst>
                                    </p:anim>
                                    <p:animEffect transition="in" filter="fade">
                                      <p:cBhvr>
                                        <p:cTn id="24" dur="1000"/>
                                        <p:tgtEl>
                                          <p:spTgt spid="17"/>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1000" fill="hold"/>
                                        <p:tgtEl>
                                          <p:spTgt spid="30"/>
                                        </p:tgtEl>
                                        <p:attrNameLst>
                                          <p:attrName>ppt_w</p:attrName>
                                        </p:attrNameLst>
                                      </p:cBhvr>
                                      <p:tavLst>
                                        <p:tav tm="0">
                                          <p:val>
                                            <p:strVal val="#ppt_w*0.70"/>
                                          </p:val>
                                        </p:tav>
                                        <p:tav tm="100000">
                                          <p:val>
                                            <p:strVal val="#ppt_w"/>
                                          </p:val>
                                        </p:tav>
                                      </p:tavLst>
                                    </p:anim>
                                    <p:anim calcmode="lin" valueType="num">
                                      <p:cBhvr>
                                        <p:cTn id="28" dur="1000" fill="hold"/>
                                        <p:tgtEl>
                                          <p:spTgt spid="30"/>
                                        </p:tgtEl>
                                        <p:attrNameLst>
                                          <p:attrName>ppt_h</p:attrName>
                                        </p:attrNameLst>
                                      </p:cBhvr>
                                      <p:tavLst>
                                        <p:tav tm="0">
                                          <p:val>
                                            <p:strVal val="#ppt_h"/>
                                          </p:val>
                                        </p:tav>
                                        <p:tav tm="100000">
                                          <p:val>
                                            <p:strVal val="#ppt_h"/>
                                          </p:val>
                                        </p:tav>
                                      </p:tavLst>
                                    </p:anim>
                                    <p:animEffect transition="in" filter="fade">
                                      <p:cBhvr>
                                        <p:cTn id="29" dur="1000"/>
                                        <p:tgtEl>
                                          <p:spTgt spid="3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1000" fill="hold"/>
                                        <p:tgtEl>
                                          <p:spTgt spid="22"/>
                                        </p:tgtEl>
                                        <p:attrNameLst>
                                          <p:attrName>ppt_w</p:attrName>
                                        </p:attrNameLst>
                                      </p:cBhvr>
                                      <p:tavLst>
                                        <p:tav tm="0">
                                          <p:val>
                                            <p:strVal val="#ppt_w*0.70"/>
                                          </p:val>
                                        </p:tav>
                                        <p:tav tm="100000">
                                          <p:val>
                                            <p:strVal val="#ppt_w"/>
                                          </p:val>
                                        </p:tav>
                                      </p:tavLst>
                                    </p:anim>
                                    <p:anim calcmode="lin" valueType="num">
                                      <p:cBhvr>
                                        <p:cTn id="33" dur="1000" fill="hold"/>
                                        <p:tgtEl>
                                          <p:spTgt spid="22"/>
                                        </p:tgtEl>
                                        <p:attrNameLst>
                                          <p:attrName>ppt_h</p:attrName>
                                        </p:attrNameLst>
                                      </p:cBhvr>
                                      <p:tavLst>
                                        <p:tav tm="0">
                                          <p:val>
                                            <p:strVal val="#ppt_h"/>
                                          </p:val>
                                        </p:tav>
                                        <p:tav tm="100000">
                                          <p:val>
                                            <p:strVal val="#ppt_h"/>
                                          </p:val>
                                        </p:tav>
                                      </p:tavLst>
                                    </p:anim>
                                    <p:animEffect transition="in" filter="fade">
                                      <p:cBhvr>
                                        <p:cTn id="34" dur="1000"/>
                                        <p:tgtEl>
                                          <p:spTgt spid="22"/>
                                        </p:tgtEl>
                                      </p:cBhvr>
                                    </p:animEffect>
                                  </p:childTnLst>
                                </p:cTn>
                              </p:par>
                              <p:par>
                                <p:cTn id="35" presetID="55"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strVal val="#ppt_w*0.70"/>
                                          </p:val>
                                        </p:tav>
                                        <p:tav tm="100000">
                                          <p:val>
                                            <p:strVal val="#ppt_w"/>
                                          </p:val>
                                        </p:tav>
                                      </p:tavLst>
                                    </p:anim>
                                    <p:anim calcmode="lin" valueType="num">
                                      <p:cBhvr>
                                        <p:cTn id="38" dur="1000" fill="hold"/>
                                        <p:tgtEl>
                                          <p:spTgt spid="14"/>
                                        </p:tgtEl>
                                        <p:attrNameLst>
                                          <p:attrName>ppt_h</p:attrName>
                                        </p:attrNameLst>
                                      </p:cBhvr>
                                      <p:tavLst>
                                        <p:tav tm="0">
                                          <p:val>
                                            <p:strVal val="#ppt_h"/>
                                          </p:val>
                                        </p:tav>
                                        <p:tav tm="100000">
                                          <p:val>
                                            <p:strVal val="#ppt_h"/>
                                          </p:val>
                                        </p:tav>
                                      </p:tavLst>
                                    </p:anim>
                                    <p:animEffect transition="in" filter="fade">
                                      <p:cBhvr>
                                        <p:cTn id="39" dur="1000"/>
                                        <p:tgtEl>
                                          <p:spTgt spid="14"/>
                                        </p:tgtEl>
                                      </p:cBhvr>
                                    </p:animEffect>
                                  </p:childTnLst>
                                </p:cTn>
                              </p:par>
                              <p:par>
                                <p:cTn id="40" presetID="55"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1000" fill="hold"/>
                                        <p:tgtEl>
                                          <p:spTgt spid="23"/>
                                        </p:tgtEl>
                                        <p:attrNameLst>
                                          <p:attrName>ppt_w</p:attrName>
                                        </p:attrNameLst>
                                      </p:cBhvr>
                                      <p:tavLst>
                                        <p:tav tm="0">
                                          <p:val>
                                            <p:strVal val="#ppt_w*0.70"/>
                                          </p:val>
                                        </p:tav>
                                        <p:tav tm="100000">
                                          <p:val>
                                            <p:strVal val="#ppt_w"/>
                                          </p:val>
                                        </p:tav>
                                      </p:tavLst>
                                    </p:anim>
                                    <p:anim calcmode="lin" valueType="num">
                                      <p:cBhvr>
                                        <p:cTn id="43" dur="1000" fill="hold"/>
                                        <p:tgtEl>
                                          <p:spTgt spid="23"/>
                                        </p:tgtEl>
                                        <p:attrNameLst>
                                          <p:attrName>ppt_h</p:attrName>
                                        </p:attrNameLst>
                                      </p:cBhvr>
                                      <p:tavLst>
                                        <p:tav tm="0">
                                          <p:val>
                                            <p:strVal val="#ppt_h"/>
                                          </p:val>
                                        </p:tav>
                                        <p:tav tm="100000">
                                          <p:val>
                                            <p:strVal val="#ppt_h"/>
                                          </p:val>
                                        </p:tav>
                                      </p:tavLst>
                                    </p:anim>
                                    <p:animEffect transition="in" filter="fade">
                                      <p:cBhvr>
                                        <p:cTn id="44" dur="1000"/>
                                        <p:tgtEl>
                                          <p:spTgt spid="23"/>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1000" fill="hold"/>
                                        <p:tgtEl>
                                          <p:spTgt spid="37"/>
                                        </p:tgtEl>
                                        <p:attrNameLst>
                                          <p:attrName>ppt_w</p:attrName>
                                        </p:attrNameLst>
                                      </p:cBhvr>
                                      <p:tavLst>
                                        <p:tav tm="0">
                                          <p:val>
                                            <p:strVal val="#ppt_w*0.70"/>
                                          </p:val>
                                        </p:tav>
                                        <p:tav tm="100000">
                                          <p:val>
                                            <p:strVal val="#ppt_w"/>
                                          </p:val>
                                        </p:tav>
                                      </p:tavLst>
                                    </p:anim>
                                    <p:anim calcmode="lin" valueType="num">
                                      <p:cBhvr>
                                        <p:cTn id="48" dur="1000" fill="hold"/>
                                        <p:tgtEl>
                                          <p:spTgt spid="37"/>
                                        </p:tgtEl>
                                        <p:attrNameLst>
                                          <p:attrName>ppt_h</p:attrName>
                                        </p:attrNameLst>
                                      </p:cBhvr>
                                      <p:tavLst>
                                        <p:tav tm="0">
                                          <p:val>
                                            <p:strVal val="#ppt_h"/>
                                          </p:val>
                                        </p:tav>
                                        <p:tav tm="100000">
                                          <p:val>
                                            <p:strVal val="#ppt_h"/>
                                          </p:val>
                                        </p:tav>
                                      </p:tavLst>
                                    </p:anim>
                                    <p:animEffect transition="in" filter="fade">
                                      <p:cBhvr>
                                        <p:cTn id="49" dur="1000"/>
                                        <p:tgtEl>
                                          <p:spTgt spid="37"/>
                                        </p:tgtEl>
                                      </p:cBhvr>
                                    </p:animEffect>
                                  </p:childTnLst>
                                </p:cTn>
                              </p:par>
                              <p:par>
                                <p:cTn id="50" presetID="55" presetClass="entr" presetSubtype="0"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1000" fill="hold"/>
                                        <p:tgtEl>
                                          <p:spTgt spid="38"/>
                                        </p:tgtEl>
                                        <p:attrNameLst>
                                          <p:attrName>ppt_w</p:attrName>
                                        </p:attrNameLst>
                                      </p:cBhvr>
                                      <p:tavLst>
                                        <p:tav tm="0">
                                          <p:val>
                                            <p:strVal val="#ppt_w*0.70"/>
                                          </p:val>
                                        </p:tav>
                                        <p:tav tm="100000">
                                          <p:val>
                                            <p:strVal val="#ppt_w"/>
                                          </p:val>
                                        </p:tav>
                                      </p:tavLst>
                                    </p:anim>
                                    <p:anim calcmode="lin" valueType="num">
                                      <p:cBhvr>
                                        <p:cTn id="53" dur="1000" fill="hold"/>
                                        <p:tgtEl>
                                          <p:spTgt spid="38"/>
                                        </p:tgtEl>
                                        <p:attrNameLst>
                                          <p:attrName>ppt_h</p:attrName>
                                        </p:attrNameLst>
                                      </p:cBhvr>
                                      <p:tavLst>
                                        <p:tav tm="0">
                                          <p:val>
                                            <p:strVal val="#ppt_h"/>
                                          </p:val>
                                        </p:tav>
                                        <p:tav tm="100000">
                                          <p:val>
                                            <p:strVal val="#ppt_h"/>
                                          </p:val>
                                        </p:tav>
                                      </p:tavLst>
                                    </p:anim>
                                    <p:animEffect transition="in" filter="fade">
                                      <p:cBhvr>
                                        <p:cTn id="5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제목 1"/>
          <p:cNvSpPr>
            <a:spLocks noGrp="1"/>
          </p:cNvSpPr>
          <p:nvPr>
            <p:ph type="title"/>
          </p:nvPr>
        </p:nvSpPr>
        <p:spPr>
          <a:xfrm>
            <a:off x="0" y="189391"/>
            <a:ext cx="10167172" cy="798568"/>
          </a:xfrm>
        </p:spPr>
        <p:txBody>
          <a:bodyPr>
            <a:normAutofit/>
          </a:bodyPr>
          <a:lstStyle/>
          <a:p>
            <a:pPr indent="-192024" defTabSz="768096"/>
            <a:r>
              <a:rPr lang="fr-FR" sz="3000" dirty="0"/>
              <a:t> 4. Les 10 missions mythiques de la N.A.S.A</a:t>
            </a:r>
          </a:p>
        </p:txBody>
      </p:sp>
      <p:graphicFrame>
        <p:nvGraphicFramePr>
          <p:cNvPr id="15" name="Diagramme 14"/>
          <p:cNvGraphicFramePr/>
          <p:nvPr/>
        </p:nvGraphicFramePr>
        <p:xfrm>
          <a:off x="165852" y="1225749"/>
          <a:ext cx="10715700" cy="5632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4" descr="Success Story : l'histoire du logo de la NASA"/>
          <p:cNvPicPr>
            <a:picLocks noChangeAspect="1" noChangeArrowheads="1"/>
          </p:cNvPicPr>
          <p:nvPr/>
        </p:nvPicPr>
        <p:blipFill>
          <a:blip r:embed="rId7" cstate="print"/>
          <a:srcRect/>
          <a:stretch>
            <a:fillRect/>
          </a:stretch>
        </p:blipFill>
        <p:spPr bwMode="auto">
          <a:xfrm>
            <a:off x="10738676" y="5553752"/>
            <a:ext cx="1548319" cy="1161396"/>
          </a:xfrm>
          <a:prstGeom prst="rect">
            <a:avLst/>
          </a:prstGeom>
          <a:noFill/>
        </p:spPr>
      </p:pic>
      <p:sp>
        <p:nvSpPr>
          <p:cNvPr id="7" name="ZoneTexte 6"/>
          <p:cNvSpPr txBox="1"/>
          <p:nvPr/>
        </p:nvSpPr>
        <p:spPr>
          <a:xfrm>
            <a:off x="11904661" y="6488668"/>
            <a:ext cx="285752" cy="369332"/>
          </a:xfrm>
          <a:prstGeom prst="rect">
            <a:avLst/>
          </a:prstGeom>
          <a:noFill/>
        </p:spPr>
        <p:txBody>
          <a:bodyPr wrap="square" rtlCol="0">
            <a:spAutoFit/>
          </a:bodyPr>
          <a:lstStyle/>
          <a:p>
            <a:r>
              <a:rPr lang="fr-FR" dirty="0">
                <a:solidFill>
                  <a:srgbClr val="000000"/>
                </a:solidFill>
              </a:rPr>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theme/theme1.xml><?xml version="1.0" encoding="utf-8"?>
<a:theme xmlns:a="http://schemas.openxmlformats.org/drawingml/2006/main" name="template">
  <a:themeElements>
    <a:clrScheme name="template 6">
      <a:dk1>
        <a:srgbClr val="4D4D4D"/>
      </a:dk1>
      <a:lt1>
        <a:srgbClr val="FFFFFF"/>
      </a:lt1>
      <a:dk2>
        <a:srgbClr val="4D4D4D"/>
      </a:dk2>
      <a:lt2>
        <a:srgbClr val="003399"/>
      </a:lt2>
      <a:accent1>
        <a:srgbClr val="6699FF"/>
      </a:accent1>
      <a:accent2>
        <a:srgbClr val="3399FF"/>
      </a:accent2>
      <a:accent3>
        <a:srgbClr val="FFFFFF"/>
      </a:accent3>
      <a:accent4>
        <a:srgbClr val="404040"/>
      </a:accent4>
      <a:accent5>
        <a:srgbClr val="B8CAFF"/>
      </a:accent5>
      <a:accent6>
        <a:srgbClr val="2D8AE7"/>
      </a:accent6>
      <a:hlink>
        <a:srgbClr val="99CCFF"/>
      </a:hlink>
      <a:folHlink>
        <a:srgbClr val="DDDDDD"/>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03399"/>
        </a:lt2>
        <a:accent1>
          <a:srgbClr val="FF66CC"/>
        </a:accent1>
        <a:accent2>
          <a:srgbClr val="6699FF"/>
        </a:accent2>
        <a:accent3>
          <a:srgbClr val="FFFFFF"/>
        </a:accent3>
        <a:accent4>
          <a:srgbClr val="404040"/>
        </a:accent4>
        <a:accent5>
          <a:srgbClr val="FFB8E2"/>
        </a:accent5>
        <a:accent6>
          <a:srgbClr val="5C8AE7"/>
        </a:accent6>
        <a:hlink>
          <a:srgbClr val="FFCC99"/>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3399"/>
        </a:lt2>
        <a:accent1>
          <a:srgbClr val="CC0000"/>
        </a:accent1>
        <a:accent2>
          <a:srgbClr val="6699FF"/>
        </a:accent2>
        <a:accent3>
          <a:srgbClr val="FFFFFF"/>
        </a:accent3>
        <a:accent4>
          <a:srgbClr val="404040"/>
        </a:accent4>
        <a:accent5>
          <a:srgbClr val="E2AAAA"/>
        </a:accent5>
        <a:accent6>
          <a:srgbClr val="5C8AE7"/>
        </a:accent6>
        <a:hlink>
          <a:srgbClr val="33CCFF"/>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03399"/>
        </a:lt2>
        <a:accent1>
          <a:srgbClr val="CC0000"/>
        </a:accent1>
        <a:accent2>
          <a:srgbClr val="6699FF"/>
        </a:accent2>
        <a:accent3>
          <a:srgbClr val="FFFFFF"/>
        </a:accent3>
        <a:accent4>
          <a:srgbClr val="404040"/>
        </a:accent4>
        <a:accent5>
          <a:srgbClr val="E2AAAA"/>
        </a:accent5>
        <a:accent6>
          <a:srgbClr val="5C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003399"/>
        </a:lt2>
        <a:accent1>
          <a:srgbClr val="33CCFF"/>
        </a:accent1>
        <a:accent2>
          <a:srgbClr val="6699FF"/>
        </a:accent2>
        <a:accent3>
          <a:srgbClr val="FFFFFF"/>
        </a:accent3>
        <a:accent4>
          <a:srgbClr val="404040"/>
        </a:accent4>
        <a:accent5>
          <a:srgbClr val="ADE2FF"/>
        </a:accent5>
        <a:accent6>
          <a:srgbClr val="5C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003399"/>
        </a:lt2>
        <a:accent1>
          <a:srgbClr val="6699FF"/>
        </a:accent1>
        <a:accent2>
          <a:srgbClr val="3399FF"/>
        </a:accent2>
        <a:accent3>
          <a:srgbClr val="FFFFFF"/>
        </a:accent3>
        <a:accent4>
          <a:srgbClr val="404040"/>
        </a:accent4>
        <a:accent5>
          <a:srgbClr val="B8CAFF"/>
        </a:accent5>
        <a:accent6>
          <a:srgbClr val="2D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003399"/>
        </a:lt2>
        <a:accent1>
          <a:srgbClr val="6699FF"/>
        </a:accent1>
        <a:accent2>
          <a:srgbClr val="3399FF"/>
        </a:accent2>
        <a:accent3>
          <a:srgbClr val="FFFFFF"/>
        </a:accent3>
        <a:accent4>
          <a:srgbClr val="404040"/>
        </a:accent4>
        <a:accent5>
          <a:srgbClr val="B8CAFF"/>
        </a:accent5>
        <a:accent6>
          <a:srgbClr val="2D8AE7"/>
        </a:accent6>
        <a:hlink>
          <a:srgbClr val="3333CC"/>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6208</TotalTime>
  <Words>859</Words>
  <Application>Microsoft Office PowerPoint</Application>
  <PresentationFormat>Personnalisé</PresentationFormat>
  <Paragraphs>147</Paragraphs>
  <Slides>13</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13</vt:i4>
      </vt:variant>
    </vt:vector>
  </HeadingPairs>
  <TitlesOfParts>
    <vt:vector size="21" baseType="lpstr">
      <vt:lpstr>굴림체</vt:lpstr>
      <vt:lpstr>Arial</vt:lpstr>
      <vt:lpstr>Calibri</vt:lpstr>
      <vt:lpstr>Noto Sans</vt:lpstr>
      <vt:lpstr>Open Sans</vt:lpstr>
      <vt:lpstr>Times New Roman</vt:lpstr>
      <vt:lpstr>Wingdings</vt:lpstr>
      <vt:lpstr>template</vt:lpstr>
      <vt:lpstr>LA N.A.S.A</vt:lpstr>
      <vt:lpstr>Présentation PowerPoint</vt:lpstr>
      <vt:lpstr> 1. National Aeronautics and Space Administration</vt:lpstr>
      <vt:lpstr>                       2. La fabuleuse histoire de la N.A.S.A </vt:lpstr>
      <vt:lpstr>Présentation PowerPoint</vt:lpstr>
      <vt:lpstr>Présentation PowerPoint</vt:lpstr>
      <vt:lpstr>Présentation PowerPoint</vt:lpstr>
      <vt:lpstr>                       3. L’histoire du Logo de la N.A.S.A</vt:lpstr>
      <vt:lpstr> 4. Les 10 missions mythiques de la N.A.S.A</vt:lpstr>
      <vt:lpstr> 5. Quiz </vt:lpstr>
      <vt:lpstr>Présentation PowerPoint</vt:lpstr>
      <vt:lpstr>MERCI DE VOTRE ATTENTION !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N.A.S.A</dc:title>
  <dc:creator>LECLERC</dc:creator>
  <cp:lastModifiedBy>Vincent Brosseau</cp:lastModifiedBy>
  <cp:revision>9</cp:revision>
  <dcterms:created xsi:type="dcterms:W3CDTF">2020-12-20T19:25:21Z</dcterms:created>
  <dcterms:modified xsi:type="dcterms:W3CDTF">2023-06-17T13:18:17Z</dcterms:modified>
</cp:coreProperties>
</file>