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7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68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14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760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958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20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18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46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332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626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6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24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882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227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717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1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9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80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  <p:sldLayoutId id="214748408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1589-C724-3799-237A-3D9A88E4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1015339"/>
            <a:ext cx="10840791" cy="2351315"/>
          </a:xfrm>
        </p:spPr>
        <p:txBody>
          <a:bodyPr>
            <a:normAutofit/>
          </a:bodyPr>
          <a:lstStyle/>
          <a:p>
            <a:r>
              <a:rPr lang="fr-FR" sz="6000" b="1" dirty="0"/>
              <a:t>La natation artistique</a:t>
            </a:r>
            <a:br>
              <a:rPr lang="fr-FR" sz="6000" b="1" dirty="0"/>
            </a:br>
            <a:r>
              <a:rPr lang="fr-FR" sz="2000" dirty="0"/>
              <a:t>Ou natation synchronisée</a:t>
            </a:r>
            <a:br>
              <a:rPr lang="fr-FR" sz="6000" dirty="0"/>
            </a:br>
            <a:endParaRPr lang="fr-FR" sz="6000" b="1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296E7E-4D2E-005E-8D04-D03737735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3852004"/>
            <a:ext cx="8689976" cy="1371599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Par maxime </a:t>
            </a:r>
            <a:r>
              <a:rPr lang="fr-FR" dirty="0" err="1">
                <a:solidFill>
                  <a:schemeClr val="tx1"/>
                </a:solidFill>
              </a:rPr>
              <a:t>kuntzmann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9D777E-B044-CC50-ED46-BFAB7BA47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742704"/>
          </a:xfrm>
        </p:spPr>
        <p:txBody>
          <a:bodyPr/>
          <a:lstStyle/>
          <a:p>
            <a:r>
              <a:rPr lang="fr-FR" dirty="0"/>
              <a:t>Cette année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AD8C47-A0E1-4347-E6CB-F3B014B71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381003"/>
            <a:ext cx="8535988" cy="3613397"/>
          </a:xfrm>
        </p:spPr>
        <p:txBody>
          <a:bodyPr/>
          <a:lstStyle/>
          <a:p>
            <a:r>
              <a:rPr lang="fr-FR" dirty="0"/>
              <a:t>Le titre de cette saison est </a:t>
            </a:r>
            <a:r>
              <a:rPr lang="fr-FR" sz="4400" dirty="0"/>
              <a:t>ILLUSIONS.</a:t>
            </a:r>
          </a:p>
          <a:p>
            <a:endParaRPr lang="fr-FR" dirty="0"/>
          </a:p>
          <a:p>
            <a:r>
              <a:rPr lang="fr-FR" dirty="0"/>
              <a:t>Le gala aura lieu les </a:t>
            </a:r>
          </a:p>
          <a:p>
            <a:pPr marL="342900" indent="-342900">
              <a:buFontTx/>
              <a:buChar char="-"/>
            </a:pPr>
            <a:r>
              <a:rPr lang="fr-FR" dirty="0"/>
              <a:t>Vendredi 2 décembre à 20h</a:t>
            </a:r>
          </a:p>
          <a:p>
            <a:pPr marL="342900" indent="-342900">
              <a:buFontTx/>
              <a:buChar char="-"/>
            </a:pPr>
            <a:r>
              <a:rPr lang="fr-FR" dirty="0"/>
              <a:t>Samedi 3 décembre à 17h et à 20h</a:t>
            </a:r>
          </a:p>
          <a:p>
            <a:pPr marL="342900" indent="-342900">
              <a:buFontTx/>
              <a:buChar char="-"/>
            </a:pPr>
            <a:r>
              <a:rPr lang="fr-FR" dirty="0"/>
              <a:t>Dimanche 4 décembre à 17h</a:t>
            </a:r>
          </a:p>
          <a:p>
            <a:pPr marL="342900" indent="-342900">
              <a:buFontTx/>
              <a:buChar char="-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465E640-7DD3-600C-811A-CD8443A51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774" y="186560"/>
            <a:ext cx="4232093" cy="636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5E2A9F-6C7F-84AC-91B2-CE52FC65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05197"/>
          </a:xfrm>
        </p:spPr>
        <p:txBody>
          <a:bodyPr/>
          <a:lstStyle/>
          <a:p>
            <a:r>
              <a:rPr lang="fr-FR" dirty="0"/>
              <a:t>Venez nous rejoindre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6702A2-4EE4-DE14-A8EB-7D50F3D1A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606634"/>
            <a:ext cx="8535988" cy="3387766"/>
          </a:xfrm>
        </p:spPr>
        <p:txBody>
          <a:bodyPr/>
          <a:lstStyle/>
          <a:p>
            <a:r>
              <a:rPr lang="fr-FR" dirty="0"/>
              <a:t>Si vous voulez me soutenir, venez nombreux au spectacle !</a:t>
            </a:r>
          </a:p>
          <a:p>
            <a:r>
              <a:rPr lang="fr-FR" dirty="0"/>
              <a:t>Et si vous voulez essayer ce sport très complet, venez faire un essai !</a:t>
            </a:r>
          </a:p>
          <a:p>
            <a:endParaRPr lang="fr-FR" dirty="0"/>
          </a:p>
          <a:p>
            <a:r>
              <a:rPr lang="fr-FR" dirty="0"/>
              <a:t>Merci pour votre attention !</a:t>
            </a:r>
          </a:p>
          <a:p>
            <a:endParaRPr lang="fr-FR" dirty="0"/>
          </a:p>
          <a:p>
            <a:r>
              <a:rPr lang="fr-FR" dirty="0"/>
              <a:t>PS : la prochaine fois, je vous parlerai d’un sujet historique, palpitant et émouvant… Laura Plantation à La Nouvelle Orléans !</a:t>
            </a:r>
          </a:p>
        </p:txBody>
      </p:sp>
    </p:spTree>
    <p:extLst>
      <p:ext uri="{BB962C8B-B14F-4D97-AF65-F5344CB8AC3E}">
        <p14:creationId xmlns:p14="http://schemas.microsoft.com/office/powerpoint/2010/main" val="2467682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C5AC1E-D16F-9549-CB5B-2F34803E0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1" y="685799"/>
            <a:ext cx="9172307" cy="1184565"/>
          </a:xfrm>
        </p:spPr>
        <p:txBody>
          <a:bodyPr>
            <a:normAutofit/>
          </a:bodyPr>
          <a:lstStyle/>
          <a:p>
            <a:r>
              <a:rPr lang="fr-FR" dirty="0"/>
              <a:t>Nouvelle dénomination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95A83D-F8F1-DF72-99CC-FF254B6806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2606635"/>
            <a:ext cx="6400800" cy="3184566"/>
          </a:xfrm>
        </p:spPr>
        <p:txBody>
          <a:bodyPr/>
          <a:lstStyle/>
          <a:p>
            <a:pPr algn="l"/>
            <a:r>
              <a:rPr lang="fr-FR" dirty="0"/>
              <a:t>Depuis 2017, on parle de natation artistique même si on continue à parler de natation synchronisée en interne.</a:t>
            </a:r>
          </a:p>
          <a:p>
            <a:endParaRPr lang="fr-FR" dirty="0"/>
          </a:p>
          <a:p>
            <a:pPr algn="l"/>
            <a:r>
              <a:rPr lang="fr-FR" dirty="0"/>
              <a:t>Je pratique ce sport depuis 5 ans.</a:t>
            </a:r>
          </a:p>
        </p:txBody>
      </p:sp>
    </p:spTree>
    <p:extLst>
      <p:ext uri="{BB962C8B-B14F-4D97-AF65-F5344CB8AC3E}">
        <p14:creationId xmlns:p14="http://schemas.microsoft.com/office/powerpoint/2010/main" val="341269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8F49F-070D-DEEE-579D-D1980150C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998023"/>
          </a:xfrm>
        </p:spPr>
        <p:txBody>
          <a:bodyPr/>
          <a:lstStyle/>
          <a:p>
            <a:r>
              <a:rPr lang="fr-FR" dirty="0"/>
              <a:t>Un entraînement classique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328E53-69E9-D60C-764B-BD937FCE3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2179121"/>
            <a:ext cx="8535988" cy="2942443"/>
          </a:xfrm>
        </p:spPr>
        <p:txBody>
          <a:bodyPr/>
          <a:lstStyle/>
          <a:p>
            <a:r>
              <a:rPr lang="fr-FR" dirty="0"/>
              <a:t>2 phases :</a:t>
            </a:r>
          </a:p>
          <a:p>
            <a:pPr marL="342900" indent="-342900">
              <a:buFontTx/>
              <a:buChar char="-"/>
            </a:pPr>
            <a:r>
              <a:rPr lang="fr-FR" dirty="0"/>
              <a:t>Un entraînement à sec</a:t>
            </a:r>
          </a:p>
          <a:p>
            <a:pPr marL="342900" indent="-342900">
              <a:buFontTx/>
              <a:buChar char="-"/>
            </a:pPr>
            <a:r>
              <a:rPr lang="fr-FR" dirty="0"/>
              <a:t>Un entraînement dans l’eau</a:t>
            </a:r>
          </a:p>
        </p:txBody>
      </p:sp>
    </p:spTree>
    <p:extLst>
      <p:ext uri="{BB962C8B-B14F-4D97-AF65-F5344CB8AC3E}">
        <p14:creationId xmlns:p14="http://schemas.microsoft.com/office/powerpoint/2010/main" val="319157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B433D-7D82-CA49-1B76-75DE12F74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802081"/>
          </a:xfrm>
        </p:spPr>
        <p:txBody>
          <a:bodyPr/>
          <a:lstStyle/>
          <a:p>
            <a:r>
              <a:rPr lang="fr-FR" dirty="0"/>
              <a:t>Les niveaux de </a:t>
            </a:r>
            <a:r>
              <a:rPr lang="fr-FR" dirty="0" err="1"/>
              <a:t>competition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8DB8B76-E2C3-1D3B-625C-E318D5603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208811"/>
            <a:ext cx="8535988" cy="3785590"/>
          </a:xfrm>
        </p:spPr>
        <p:txBody>
          <a:bodyPr/>
          <a:lstStyle/>
          <a:p>
            <a:r>
              <a:rPr lang="fr-FR" dirty="0"/>
              <a:t>Les différents niveaux : </a:t>
            </a:r>
          </a:p>
          <a:p>
            <a:pPr marL="342900" indent="-342900">
              <a:buFontTx/>
              <a:buChar char="-"/>
            </a:pPr>
            <a:r>
              <a:rPr lang="fr-FR" dirty="0"/>
              <a:t>Baby synchro (de 4 ans à 6 ans)</a:t>
            </a:r>
          </a:p>
          <a:p>
            <a:pPr marL="342900" indent="-342900">
              <a:buFontTx/>
              <a:buChar char="-"/>
            </a:pPr>
            <a:r>
              <a:rPr lang="fr-FR" dirty="0"/>
              <a:t>Sirènes (de 6 ans à 8 ans environ)</a:t>
            </a:r>
          </a:p>
          <a:p>
            <a:pPr marL="342900" indent="-342900">
              <a:buFontTx/>
              <a:buChar char="-"/>
            </a:pPr>
            <a:r>
              <a:rPr lang="fr-FR" dirty="0"/>
              <a:t>Avenirs (de 8 ans à 12 ans environ)</a:t>
            </a:r>
          </a:p>
          <a:p>
            <a:pPr marL="342900" indent="-342900">
              <a:buFontTx/>
              <a:buChar char="-"/>
            </a:pPr>
            <a:r>
              <a:rPr lang="fr-FR" dirty="0"/>
              <a:t>Jeunes (de 12 à 15 ans)</a:t>
            </a:r>
          </a:p>
          <a:p>
            <a:pPr marL="342900" indent="-342900">
              <a:buFontTx/>
              <a:buChar char="-"/>
            </a:pPr>
            <a:r>
              <a:rPr lang="fr-FR" dirty="0"/>
              <a:t>Juniors (de 15 à 18 ans )</a:t>
            </a:r>
          </a:p>
          <a:p>
            <a:pPr marL="342900" indent="-342900">
              <a:buFontTx/>
              <a:buChar char="-"/>
            </a:pPr>
            <a:r>
              <a:rPr lang="fr-FR" dirty="0"/>
              <a:t>Séniors </a:t>
            </a:r>
          </a:p>
        </p:txBody>
      </p:sp>
    </p:spTree>
    <p:extLst>
      <p:ext uri="{BB962C8B-B14F-4D97-AF65-F5344CB8AC3E}">
        <p14:creationId xmlns:p14="http://schemas.microsoft.com/office/powerpoint/2010/main" val="39509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DE1991-7B6B-C358-535C-072DBE07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713016"/>
          </a:xfrm>
        </p:spPr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synchronats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545FF0F-A171-B717-F31D-51A79189A9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2030" y="1140031"/>
            <a:ext cx="10058400" cy="5275943"/>
          </a:xfrm>
        </p:spPr>
        <p:txBody>
          <a:bodyPr/>
          <a:lstStyle/>
          <a:p>
            <a:r>
              <a:rPr lang="fr-FR" dirty="0"/>
              <a:t>1) Parcours découverte : donne accès aux championnats régionaux et catégorie Avenir</a:t>
            </a:r>
          </a:p>
          <a:p>
            <a:r>
              <a:rPr lang="fr-FR" dirty="0"/>
              <a:t>2) Parcours Argent : donne accès aux championnats de Nationale 1</a:t>
            </a:r>
          </a:p>
          <a:p>
            <a:r>
              <a:rPr lang="fr-FR" dirty="0"/>
              <a:t>3) Parcours Or : pour les niveaux supérieurs</a:t>
            </a:r>
          </a:p>
        </p:txBody>
      </p:sp>
    </p:spTree>
    <p:extLst>
      <p:ext uri="{BB962C8B-B14F-4D97-AF65-F5344CB8AC3E}">
        <p14:creationId xmlns:p14="http://schemas.microsoft.com/office/powerpoint/2010/main" val="189205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CF16FC-2068-24EB-F7DE-F326EA3DE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546761"/>
          </a:xfrm>
        </p:spPr>
        <p:txBody>
          <a:bodyPr/>
          <a:lstStyle/>
          <a:p>
            <a:r>
              <a:rPr lang="fr-FR" dirty="0"/>
              <a:t>Les parcours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A02D7D-7C26-682A-D732-C19E5A30A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1923803"/>
            <a:ext cx="8535988" cy="4070597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fr-FR" dirty="0"/>
              <a:t>parcours à sec</a:t>
            </a:r>
          </a:p>
          <a:p>
            <a:pPr marL="342900" indent="-342900">
              <a:buFontTx/>
              <a:buChar char="-"/>
            </a:pPr>
            <a:r>
              <a:rPr lang="fr-FR" dirty="0"/>
              <a:t>Propulsion technique (déplacements)</a:t>
            </a:r>
          </a:p>
          <a:p>
            <a:pPr marL="342900" indent="-342900">
              <a:buFontTx/>
              <a:buChar char="-"/>
            </a:pPr>
            <a:r>
              <a:rPr lang="fr-FR" dirty="0"/>
              <a:t>Technique (figures)</a:t>
            </a:r>
          </a:p>
          <a:p>
            <a:pPr marL="342900" indent="-342900">
              <a:buFontTx/>
              <a:buChar char="-"/>
            </a:pPr>
            <a:endParaRPr lang="fr-FR" dirty="0"/>
          </a:p>
          <a:p>
            <a:pPr marL="342900" indent="-342900">
              <a:buFontTx/>
              <a:buChar char="-"/>
            </a:pPr>
            <a:endParaRPr lang="fr-FR" dirty="0"/>
          </a:p>
          <a:p>
            <a:r>
              <a:rPr lang="fr-FR" dirty="0"/>
              <a:t>Il faut que ces 3 épreuves soient réussies dans une même année pour que le </a:t>
            </a:r>
            <a:r>
              <a:rPr lang="fr-FR" dirty="0" err="1"/>
              <a:t>Synchronat</a:t>
            </a:r>
            <a:r>
              <a:rPr lang="fr-FR" dirty="0"/>
              <a:t> soit validé.</a:t>
            </a:r>
          </a:p>
        </p:txBody>
      </p:sp>
    </p:spTree>
    <p:extLst>
      <p:ext uri="{BB962C8B-B14F-4D97-AF65-F5344CB8AC3E}">
        <p14:creationId xmlns:p14="http://schemas.microsoft.com/office/powerpoint/2010/main" val="347494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66B553-EDEE-A175-3496-6F65E2F9A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766455"/>
          </a:xfrm>
        </p:spPr>
        <p:txBody>
          <a:bodyPr/>
          <a:lstStyle/>
          <a:p>
            <a:r>
              <a:rPr lang="fr-FR" dirty="0"/>
              <a:t>Et la France dans tout ça !?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16145FD-7CF1-1B59-E7B2-C69A02E1D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951018"/>
            <a:ext cx="10917980" cy="3043382"/>
          </a:xfrm>
        </p:spPr>
        <p:txBody>
          <a:bodyPr>
            <a:noAutofit/>
          </a:bodyPr>
          <a:lstStyle/>
          <a:p>
            <a:r>
              <a:rPr lang="fr-FR" sz="2800" dirty="0"/>
              <a:t>Aux Championnats d’Europe de 2022, l’équipe de France s’est hissée au 3</a:t>
            </a:r>
            <a:r>
              <a:rPr lang="fr-FR" sz="2800" baseline="30000" dirty="0"/>
              <a:t>ème</a:t>
            </a:r>
            <a:r>
              <a:rPr lang="fr-FR" sz="2800" dirty="0"/>
              <a:t> rang ! </a:t>
            </a:r>
            <a:r>
              <a:rPr lang="fr-FR" sz="4000" dirty="0"/>
              <a:t>Bravo les filles !</a:t>
            </a:r>
          </a:p>
          <a:p>
            <a:endParaRPr lang="fr-FR" sz="2800" dirty="0"/>
          </a:p>
          <a:p>
            <a:r>
              <a:rPr lang="fr-FR" sz="2800" dirty="0"/>
              <a:t>Bien sûr c’est un sport ouvert aux garçons aussi : le Français Quentin </a:t>
            </a:r>
            <a:r>
              <a:rPr lang="fr-FR" sz="2800" dirty="0" err="1"/>
              <a:t>Rakotomalala</a:t>
            </a:r>
            <a:r>
              <a:rPr lang="fr-FR" sz="2800" dirty="0"/>
              <a:t> a remporté la médaille de bronze en solo libre.</a:t>
            </a:r>
          </a:p>
        </p:txBody>
      </p:sp>
    </p:spTree>
    <p:extLst>
      <p:ext uri="{BB962C8B-B14F-4D97-AF65-F5344CB8AC3E}">
        <p14:creationId xmlns:p14="http://schemas.microsoft.com/office/powerpoint/2010/main" val="42373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AC5DD8-F4C1-3A25-60A6-68F3EEDD1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635826"/>
          </a:xfrm>
        </p:spPr>
        <p:txBody>
          <a:bodyPr/>
          <a:lstStyle/>
          <a:p>
            <a:r>
              <a:rPr lang="fr-FR" dirty="0"/>
              <a:t>LE BNS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3080BE-0E29-D0A2-DD12-DF938EE61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1" y="2036618"/>
            <a:ext cx="10615159" cy="3957782"/>
          </a:xfrm>
        </p:spPr>
        <p:txBody>
          <a:bodyPr/>
          <a:lstStyle/>
          <a:p>
            <a:r>
              <a:rPr lang="fr-FR" dirty="0"/>
              <a:t>Je fais donc partie du Ballet Nautique de Strasbourg.</a:t>
            </a:r>
          </a:p>
          <a:p>
            <a:r>
              <a:rPr lang="fr-FR" dirty="0"/>
              <a:t>J’ai mes entraînements tous les lundis (de 17h à 19h30), les mercredis (de 13h30 à 17h), les vendredis (de 17h à 19h) et les samedis (de 13h à 16h).</a:t>
            </a:r>
          </a:p>
          <a:p>
            <a:r>
              <a:rPr lang="fr-FR" dirty="0"/>
              <a:t>C’est beaucoup !</a:t>
            </a:r>
          </a:p>
          <a:p>
            <a:r>
              <a:rPr lang="fr-FR" dirty="0"/>
              <a:t>Le BNS est le 2</a:t>
            </a:r>
            <a:r>
              <a:rPr lang="fr-FR" baseline="30000" dirty="0"/>
              <a:t>ème</a:t>
            </a:r>
            <a:r>
              <a:rPr lang="fr-FR" dirty="0"/>
              <a:t> club de natation artistique en France !</a:t>
            </a:r>
          </a:p>
        </p:txBody>
      </p:sp>
    </p:spTree>
    <p:extLst>
      <p:ext uri="{BB962C8B-B14F-4D97-AF65-F5344CB8AC3E}">
        <p14:creationId xmlns:p14="http://schemas.microsoft.com/office/powerpoint/2010/main" val="374097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EB268E-C249-9261-B870-D622AC5A8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1956460"/>
          </a:xfrm>
        </p:spPr>
        <p:txBody>
          <a:bodyPr/>
          <a:lstStyle/>
          <a:p>
            <a:r>
              <a:rPr lang="fr-FR" dirty="0"/>
              <a:t>Le Gala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E94B2A4-081A-CAD8-267E-E6E4BFA6A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149435"/>
            <a:ext cx="8535988" cy="3844966"/>
          </a:xfrm>
        </p:spPr>
        <p:txBody>
          <a:bodyPr/>
          <a:lstStyle/>
          <a:p>
            <a:r>
              <a:rPr lang="fr-FR" dirty="0"/>
              <a:t>Chaque année, le BNS organise un gala pour promouvoir l’activité.</a:t>
            </a:r>
          </a:p>
          <a:p>
            <a:r>
              <a:rPr lang="fr-FR" dirty="0"/>
              <a:t>C’est un spectacle nautique, de lumières, de son.</a:t>
            </a:r>
          </a:p>
          <a:p>
            <a:r>
              <a:rPr lang="fr-FR" dirty="0"/>
              <a:t>Il a lieu fin novembre ou début décembre.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F55359-DDA9-565A-AA47-4999C60DF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030" y="255682"/>
            <a:ext cx="2956110" cy="20294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836FE99-61BF-D817-522D-259EAB53F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4" y="4031673"/>
            <a:ext cx="4266643" cy="275165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F65958-23EF-96C4-A692-B25A8495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340" y="255682"/>
            <a:ext cx="3612697" cy="20594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D801E0-AA3C-FE8B-014F-4A0DF54C2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660" y="4676645"/>
            <a:ext cx="4063340" cy="21558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4979267-079F-73FB-1CC5-8337E28D2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754" y="4676645"/>
            <a:ext cx="3350739" cy="215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96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Ronds dans l’eau">
  <a:themeElements>
    <a:clrScheme name="Ronds dans l’eau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Ronds dans l’eau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onds dans l’eau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TM04033925[[fn=Ronds dans l’eau]]</Template>
  <TotalTime>7399</TotalTime>
  <Words>420</Words>
  <Application>Microsoft Office PowerPoint</Application>
  <PresentationFormat>Grand écran</PresentationFormat>
  <Paragraphs>58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Ronds dans l’eau</vt:lpstr>
      <vt:lpstr>La natation artistique Ou natation synchronisée </vt:lpstr>
      <vt:lpstr>Nouvelle dénomination</vt:lpstr>
      <vt:lpstr>Un entraînement classique</vt:lpstr>
      <vt:lpstr>Les niveaux de competition</vt:lpstr>
      <vt:lpstr>Les synchronats</vt:lpstr>
      <vt:lpstr>Les parcours</vt:lpstr>
      <vt:lpstr>Et la France dans tout ça !?</vt:lpstr>
      <vt:lpstr>LE BNS</vt:lpstr>
      <vt:lpstr>Le Gala</vt:lpstr>
      <vt:lpstr>Cette année !</vt:lpstr>
      <vt:lpstr>Venez nous rejoindre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natation artistique</dc:title>
  <dc:creator>Hervé Kuntzmann</dc:creator>
  <cp:lastModifiedBy>Marie-Noelle</cp:lastModifiedBy>
  <cp:revision>7</cp:revision>
  <dcterms:created xsi:type="dcterms:W3CDTF">2022-10-31T09:20:02Z</dcterms:created>
  <dcterms:modified xsi:type="dcterms:W3CDTF">2022-11-19T18:30:25Z</dcterms:modified>
</cp:coreProperties>
</file>