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9" r:id="rId5"/>
    <p:sldId id="260" r:id="rId6"/>
    <p:sldId id="262" r:id="rId7"/>
    <p:sldId id="264" r:id="rId8"/>
    <p:sldId id="266" r:id="rId9"/>
    <p:sldId id="268" r:id="rId10"/>
    <p:sldId id="294" r:id="rId11"/>
    <p:sldId id="274" r:id="rId12"/>
    <p:sldId id="295" r:id="rId13"/>
    <p:sldId id="296" r:id="rId14"/>
    <p:sldId id="269" r:id="rId15"/>
    <p:sldId id="270" r:id="rId16"/>
    <p:sldId id="271" r:id="rId17"/>
    <p:sldId id="273" r:id="rId18"/>
    <p:sldId id="275" r:id="rId19"/>
    <p:sldId id="278" r:id="rId20"/>
    <p:sldId id="277" r:id="rId21"/>
    <p:sldId id="280" r:id="rId22"/>
    <p:sldId id="279" r:id="rId23"/>
    <p:sldId id="283" r:id="rId24"/>
    <p:sldId id="284" r:id="rId25"/>
    <p:sldId id="285" r:id="rId26"/>
    <p:sldId id="282" r:id="rId27"/>
    <p:sldId id="286" r:id="rId28"/>
    <p:sldId id="288" r:id="rId29"/>
    <p:sldId id="287" r:id="rId30"/>
    <p:sldId id="290" r:id="rId31"/>
    <p:sldId id="289" r:id="rId32"/>
    <p:sldId id="291" r:id="rId33"/>
    <p:sldId id="292" r:id="rId34"/>
    <p:sldId id="293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7D0"/>
    <a:srgbClr val="0F0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16552-DD90-AA16-8478-80A20B155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ADC2A5-CEC6-EB10-E477-46D1F3BE0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AC7114-8EBC-C736-07ED-1EA559E4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657038-BF8E-F37C-EF1C-72402803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B809A-D720-26ED-BC68-F05AF633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90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2F9A4-26C5-5F5C-2C74-99E04D50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3BA65F-9289-93E7-55B4-5D8642BC5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3D6890-23BB-8994-692A-5C3B054D6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5B182D-B36F-BAAA-7E7E-89826DE1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1B1974-C443-80F7-1E13-ACEA933A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00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6FBE12-0C05-831A-EF0E-0C8187BAA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C19A17-8318-04A2-AA75-E46B4755D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BE012C-9886-9731-DB7E-6187996A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2A4169-94BF-44BB-6C1A-F5F817B7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19559B-CB44-4F49-B1CC-7CD9178F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33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FD8AA-8B57-5697-6E73-A8E866EC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8EA68-5A78-9A29-7899-01AEF06E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8CFF19-AD8A-9F7C-1891-789E608E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1D34A6-368D-BEE9-C612-DE18E8BD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E3D40F-D0C5-96F7-C808-AD1B821F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4BAAE-3067-7F21-95C6-0005E00E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D80C95-A5D0-CEB2-CC5A-7B5851858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29E7E2-8296-D8FE-EBAB-37D831E2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235DE8-D0ED-86FB-EFF2-5AC24F0B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DC4637-C0FD-CA3D-F2C9-EC9289231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83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9D8A2-6985-EFC0-C324-65F00956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1E68A3-E18F-89B1-F2BA-63B9A2F9F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CB8658-F2EA-2868-4183-57FD0A820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A80A43-EE15-32E5-A351-98A088589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1B8105-9107-6216-5FB6-36EB8E7D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BC3230-644F-17E0-1DF7-FA070D4F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06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07F7D-02CA-B0E3-F5BE-102E156B0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3F453D-376F-F615-2B41-E17588E96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B59601-6D26-0CAD-2F2E-647FD9248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D4248A-A236-C3A2-B933-9DE8E83FD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54EE7E-EEFC-455C-B8C9-590B3D69D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F4801C4-2C2E-63FC-5C29-24BC1B08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BF8581E-BBA1-DEC2-0D69-C579B913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4E3098-E1C0-736C-FB1A-E60CCDFD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2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FA1DA-1610-2F0F-7FE1-388C80D8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50CD41-513A-0E0A-EAA0-73B2B81F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CA5435-0634-AFF0-F785-4449588A2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BC0B5B-254C-63D6-F471-77472E01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03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B5DF7C-F002-164A-58DE-596158E1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76C65B-C708-BCCC-3D37-57B2F313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CF921B-0C82-1B41-9B2C-C150E821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58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539B2-CFAF-92D2-AB29-7B36E738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03B4AE-CB7E-6CEA-6DE5-AF55EEA5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85B1C7-D1C2-0C41-4B9C-E97F13E2E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673030-6992-E9F3-D782-F5C39EA3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1361F2-B382-88E9-16E2-A259C47EC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E120EF-C483-DDDA-E385-04A7954A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00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21922-5CC4-9406-BF03-1039B2F5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4549A49-350C-CF50-D24B-D9D65B69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4515A4-8647-9123-F8BB-BEAA8D62D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B9AE96-4E6D-1D15-0D83-9F016623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ACDA5-18C5-4E40-80DE-05A929BF40C1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2BA3CA-C725-B1FD-3A3E-4DC5985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C58154-D0D7-08D4-03BF-A27B82DD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91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5147E6-C537-92D5-A592-F6F9BBD9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8AF860-F077-65E3-C7CF-01EDE1EC7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D39F05-0BEF-5D64-3315-6F231A91B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ACDA5-18C5-4E40-80DE-05A929BF40C1}" type="datetimeFigureOut">
              <a:rPr lang="fr-FR" smtClean="0"/>
              <a:t>23/06/2024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3516A1-11D1-BE84-60F1-14A231D0F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ABD5E5-03D9-459F-606A-DCDACF41F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28D2-8B22-467E-95C3-E1B4F74441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72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E63625-665F-D5E8-28DC-73EEB9F65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>
                <a:solidFill>
                  <a:srgbClr val="D3B7D0"/>
                </a:solidFill>
                <a:latin typeface="Algerian" panose="04020705040A02060702" pitchFamily="82" charset="0"/>
              </a:rPr>
              <a:t>La </a:t>
            </a:r>
            <a:r>
              <a:rPr lang="en-US" sz="5400" dirty="0" err="1">
                <a:solidFill>
                  <a:srgbClr val="D3B7D0"/>
                </a:solidFill>
                <a:latin typeface="Algerian" panose="04020705040A02060702" pitchFamily="82" charset="0"/>
              </a:rPr>
              <a:t>présentation</a:t>
            </a:r>
            <a:r>
              <a:rPr lang="en-US" sz="5400" dirty="0">
                <a:solidFill>
                  <a:srgbClr val="D3B7D0"/>
                </a:solidFill>
                <a:latin typeface="Algerian" panose="04020705040A02060702" pitchFamily="82" charset="0"/>
              </a:rPr>
              <a:t> du </a:t>
            </a:r>
            <a:r>
              <a:rPr lang="en-US" sz="5400" dirty="0" err="1">
                <a:solidFill>
                  <a:srgbClr val="D3B7D0"/>
                </a:solidFill>
                <a:latin typeface="Algerian" panose="04020705040A02060702" pitchFamily="82" charset="0"/>
              </a:rPr>
              <a:t>Christianisme</a:t>
            </a:r>
            <a:r>
              <a:rPr lang="en-US" sz="5400" dirty="0">
                <a:solidFill>
                  <a:srgbClr val="D3B7D0"/>
                </a:solidFill>
                <a:latin typeface="Algerian" panose="04020705040A02060702" pitchFamily="82" charset="0"/>
              </a:rPr>
              <a:t> et de la </a:t>
            </a:r>
            <a:r>
              <a:rPr lang="en-US" sz="5400" dirty="0" err="1">
                <a:solidFill>
                  <a:srgbClr val="D3B7D0"/>
                </a:solidFill>
                <a:latin typeface="Algerian" panose="04020705040A02060702" pitchFamily="82" charset="0"/>
              </a:rPr>
              <a:t>cathédrale</a:t>
            </a:r>
            <a:r>
              <a:rPr lang="en-US" sz="5400" dirty="0">
                <a:solidFill>
                  <a:srgbClr val="D3B7D0"/>
                </a:solidFill>
                <a:latin typeface="Algerian" panose="04020705040A02060702" pitchFamily="82" charset="0"/>
              </a:rPr>
              <a:t> de Strasbourg par les CM1a</a:t>
            </a:r>
          </a:p>
        </p:txBody>
      </p:sp>
    </p:spTree>
    <p:extLst>
      <p:ext uri="{BB962C8B-B14F-4D97-AF65-F5344CB8AC3E}">
        <p14:creationId xmlns:p14="http://schemas.microsoft.com/office/powerpoint/2010/main" val="324257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fr-FR" sz="5400"/>
              <a:t>Rayon vert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>
          <a:xfrm>
            <a:off x="1" y="10"/>
            <a:ext cx="5099956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94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bâtiment, écriture manuscrite, art&#10;&#10;Description générée automatiquement">
            <a:extLst>
              <a:ext uri="{FF2B5EF4-FFF2-40B4-BE49-F238E27FC236}">
                <a16:creationId xmlns:a16="http://schemas.microsoft.com/office/drawing/2014/main" id="{8C03D30E-EFE8-9F44-BC1C-50F5E8650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fr-FR" sz="5400"/>
              <a:t>Homme changé en pierre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934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fr-FR" dirty="0"/>
              <a:t>L’Eglise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8" y="0"/>
            <a:ext cx="5141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4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art, livre&#10;&#10;Description générée automatiquement">
            <a:extLst>
              <a:ext uri="{FF2B5EF4-FFF2-40B4-BE49-F238E27FC236}">
                <a16:creationId xmlns:a16="http://schemas.microsoft.com/office/drawing/2014/main" id="{A8BA7AFC-CA2D-38A2-6F8B-068BE4BE0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3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ivre, papier&#10;&#10;Description générée automatiquement">
            <a:extLst>
              <a:ext uri="{FF2B5EF4-FFF2-40B4-BE49-F238E27FC236}">
                <a16:creationId xmlns:a16="http://schemas.microsoft.com/office/drawing/2014/main" id="{8E17AEC2-8621-0182-557D-5CFDC41B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croquis, dessin, texte, art&#10;&#10;Description générée automatiquement">
            <a:extLst>
              <a:ext uri="{FF2B5EF4-FFF2-40B4-BE49-F238E27FC236}">
                <a16:creationId xmlns:a16="http://schemas.microsoft.com/office/drawing/2014/main" id="{E23BB2E6-D41C-A8A1-5B1C-A5B9F4754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bâtiment, ciel, plein air&#10;&#10;Description générée automatiquement">
            <a:extLst>
              <a:ext uri="{FF2B5EF4-FFF2-40B4-BE49-F238E27FC236}">
                <a16:creationId xmlns:a16="http://schemas.microsoft.com/office/drawing/2014/main" id="{958FE319-D908-077F-D300-DF26A111B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2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ivre, papier&#10;&#10;Description générée automatiquement">
            <a:extLst>
              <a:ext uri="{FF2B5EF4-FFF2-40B4-BE49-F238E27FC236}">
                <a16:creationId xmlns:a16="http://schemas.microsoft.com/office/drawing/2014/main" id="{0A9C8ACE-4494-E187-05F2-F2C5D2B45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3" y="643467"/>
            <a:ext cx="4178299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papier, écriture manuscrite, lettre&#10;&#10;Description générée automatiquement">
            <a:extLst>
              <a:ext uri="{FF2B5EF4-FFF2-40B4-BE49-F238E27FC236}">
                <a16:creationId xmlns:a16="http://schemas.microsoft.com/office/drawing/2014/main" id="{ADFB1664-DEDD-1AE3-19C7-1B0BF711F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66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84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livre, art, écriture manuscrite&#10;&#10;Description générée automatiquement">
            <a:extLst>
              <a:ext uri="{FF2B5EF4-FFF2-40B4-BE49-F238E27FC236}">
                <a16:creationId xmlns:a16="http://schemas.microsoft.com/office/drawing/2014/main" id="{CE969B49-DF96-9B68-283B-A7578E788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2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art, livre, écriture manuscrite&#10;&#10;Description générée automatiquement">
            <a:extLst>
              <a:ext uri="{FF2B5EF4-FFF2-40B4-BE49-F238E27FC236}">
                <a16:creationId xmlns:a16="http://schemas.microsoft.com/office/drawing/2014/main" id="{848313A6-6346-B1C4-7BBD-43C168031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3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B4333A-BE34-1CCC-235B-F0C23F8EB5EC}"/>
              </a:ext>
            </a:extLst>
          </p:cNvPr>
          <p:cNvSpPr txBox="1"/>
          <p:nvPr/>
        </p:nvSpPr>
        <p:spPr>
          <a:xfrm>
            <a:off x="1207805" y="470294"/>
            <a:ext cx="9366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un lieu de culte chrétien :</a:t>
            </a:r>
          </a:p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La cathédrale de Strasbourg</a:t>
            </a:r>
          </a:p>
        </p:txBody>
      </p:sp>
    </p:spTree>
    <p:extLst>
      <p:ext uri="{BB962C8B-B14F-4D97-AF65-F5344CB8AC3E}">
        <p14:creationId xmlns:p14="http://schemas.microsoft.com/office/powerpoint/2010/main" val="2897170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art, Arts visuels, statue&#10;&#10;Description générée automatiquement">
            <a:extLst>
              <a:ext uri="{FF2B5EF4-FFF2-40B4-BE49-F238E27FC236}">
                <a16:creationId xmlns:a16="http://schemas.microsoft.com/office/drawing/2014/main" id="{EEED84A8-ADDC-19DD-69F6-4780C3F88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9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77989E9-5AFB-B913-37DF-31D840662209}"/>
              </a:ext>
            </a:extLst>
          </p:cNvPr>
          <p:cNvSpPr txBox="1"/>
          <p:nvPr/>
        </p:nvSpPr>
        <p:spPr>
          <a:xfrm>
            <a:off x="2589374" y="1256506"/>
            <a:ext cx="73237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Les fêtes chrétiennes</a:t>
            </a:r>
          </a:p>
        </p:txBody>
      </p:sp>
    </p:spTree>
    <p:extLst>
      <p:ext uri="{BB962C8B-B14F-4D97-AF65-F5344CB8AC3E}">
        <p14:creationId xmlns:p14="http://schemas.microsoft.com/office/powerpoint/2010/main" val="295243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écriture manuscrite, papier, Produit en papier&#10;&#10;Description générée automatiquement">
            <a:extLst>
              <a:ext uri="{FF2B5EF4-FFF2-40B4-BE49-F238E27FC236}">
                <a16:creationId xmlns:a16="http://schemas.microsoft.com/office/drawing/2014/main" id="{D6244B10-3ACA-4132-CBB6-3D0D2052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75" y="0"/>
            <a:ext cx="514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98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ettre, livre&#10;&#10;Description générée automatiquement">
            <a:extLst>
              <a:ext uri="{FF2B5EF4-FFF2-40B4-BE49-F238E27FC236}">
                <a16:creationId xmlns:a16="http://schemas.microsoft.com/office/drawing/2014/main" id="{07607603-56CC-9F65-D492-68298130A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54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ettre, papier&#10;&#10;Description générée automatiquement">
            <a:extLst>
              <a:ext uri="{FF2B5EF4-FFF2-40B4-BE49-F238E27FC236}">
                <a16:creationId xmlns:a16="http://schemas.microsoft.com/office/drawing/2014/main" id="{F1803B9A-6614-3CAB-43FC-56435E9D8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94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ettre, balle&#10;&#10;Description générée automatiquement">
            <a:extLst>
              <a:ext uri="{FF2B5EF4-FFF2-40B4-BE49-F238E27FC236}">
                <a16:creationId xmlns:a16="http://schemas.microsoft.com/office/drawing/2014/main" id="{B010463F-37CF-1EB4-20DC-501DAED80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44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DC5667-E927-E04D-FF64-BEF270159487}"/>
              </a:ext>
            </a:extLst>
          </p:cNvPr>
          <p:cNvSpPr txBox="1"/>
          <p:nvPr/>
        </p:nvSpPr>
        <p:spPr>
          <a:xfrm>
            <a:off x="1412904" y="538660"/>
            <a:ext cx="9366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La religion chrétienne et ses personnages </a:t>
            </a:r>
          </a:p>
        </p:txBody>
      </p:sp>
    </p:spTree>
    <p:extLst>
      <p:ext uri="{BB962C8B-B14F-4D97-AF65-F5344CB8AC3E}">
        <p14:creationId xmlns:p14="http://schemas.microsoft.com/office/powerpoint/2010/main" val="2118984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5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écriture manuscrite, papier, lettre&#10;&#10;Description générée automatiquement">
            <a:extLst>
              <a:ext uri="{FF2B5EF4-FFF2-40B4-BE49-F238E27FC236}">
                <a16:creationId xmlns:a16="http://schemas.microsoft.com/office/drawing/2014/main" id="{AF9C2E4A-D696-9F11-DA62-63A73AEB5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ettre, papier&#10;&#10;Description générée automatiquement">
            <a:extLst>
              <a:ext uri="{FF2B5EF4-FFF2-40B4-BE49-F238E27FC236}">
                <a16:creationId xmlns:a16="http://schemas.microsoft.com/office/drawing/2014/main" id="{D766B736-7C2A-F01C-95A5-D8D44C385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2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25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art, église, autel, intérieur&#10;&#10;Description générée automatiquement">
            <a:extLst>
              <a:ext uri="{FF2B5EF4-FFF2-40B4-BE49-F238E27FC236}">
                <a16:creationId xmlns:a16="http://schemas.microsoft.com/office/drawing/2014/main" id="{8FA5B2ED-CCF7-9AF1-3BE7-79C625441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3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4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livre, personne, habits&#10;&#10;Description générée automatiquement">
            <a:extLst>
              <a:ext uri="{FF2B5EF4-FFF2-40B4-BE49-F238E27FC236}">
                <a16:creationId xmlns:a16="http://schemas.microsoft.com/office/drawing/2014/main" id="{6B65DCDC-BE6F-6378-AEE8-825FF8A2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6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papier, livre&#10;&#10;Description générée automatiquement">
            <a:extLst>
              <a:ext uri="{FF2B5EF4-FFF2-40B4-BE49-F238E27FC236}">
                <a16:creationId xmlns:a16="http://schemas.microsoft.com/office/drawing/2014/main" id="{5026970B-A355-41E1-4FAB-7397ACCE7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03" y="1099800"/>
            <a:ext cx="3453600" cy="4604800"/>
          </a:xfrm>
          <a:prstGeom prst="rect">
            <a:avLst/>
          </a:prstGeom>
        </p:spPr>
      </p:pic>
      <p:pic>
        <p:nvPicPr>
          <p:cNvPr id="4" name="Image 3" descr="Une image contenant texte, bâtiment, affiche, art&#10;&#10;Description générée automatiquement">
            <a:extLst>
              <a:ext uri="{FF2B5EF4-FFF2-40B4-BE49-F238E27FC236}">
                <a16:creationId xmlns:a16="http://schemas.microsoft.com/office/drawing/2014/main" id="{28C4690B-FAF3-D39E-46ED-51C721FD8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90" y="1123527"/>
            <a:ext cx="345360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49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DC5667-E927-E04D-FF64-BEF270159487}"/>
              </a:ext>
            </a:extLst>
          </p:cNvPr>
          <p:cNvSpPr txBox="1"/>
          <p:nvPr/>
        </p:nvSpPr>
        <p:spPr>
          <a:xfrm>
            <a:off x="1412904" y="538660"/>
            <a:ext cx="9366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La religion chrétienne et ses objets </a:t>
            </a:r>
          </a:p>
        </p:txBody>
      </p:sp>
    </p:spTree>
    <p:extLst>
      <p:ext uri="{BB962C8B-B14F-4D97-AF65-F5344CB8AC3E}">
        <p14:creationId xmlns:p14="http://schemas.microsoft.com/office/powerpoint/2010/main" val="2060091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écriture manuscrite, croquis, dessin&#10;&#10;Description générée automatiquement">
            <a:extLst>
              <a:ext uri="{FF2B5EF4-FFF2-40B4-BE49-F238E27FC236}">
                <a16:creationId xmlns:a16="http://schemas.microsoft.com/office/drawing/2014/main" id="{018BF589-0154-D7A2-8D23-67A91B06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75" y="0"/>
            <a:ext cx="514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41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Dessin d’enfant, croquis&#10;&#10;Description générée automatiquement">
            <a:extLst>
              <a:ext uri="{FF2B5EF4-FFF2-40B4-BE49-F238E27FC236}">
                <a16:creationId xmlns:a16="http://schemas.microsoft.com/office/drawing/2014/main" id="{9DAA36D9-3B02-1B2A-D5CA-44733218C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52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produits de boulangerie, dessert, écriture manuscrite&#10;&#10;Description générée automatiquement">
            <a:extLst>
              <a:ext uri="{FF2B5EF4-FFF2-40B4-BE49-F238E27FC236}">
                <a16:creationId xmlns:a16="http://schemas.microsoft.com/office/drawing/2014/main" id="{E064F65E-D35E-1BAA-D42D-2192C824F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1" y="643467"/>
            <a:ext cx="417829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4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DC5667-E927-E04D-FF64-BEF270159487}"/>
              </a:ext>
            </a:extLst>
          </p:cNvPr>
          <p:cNvSpPr txBox="1"/>
          <p:nvPr/>
        </p:nvSpPr>
        <p:spPr>
          <a:xfrm>
            <a:off x="1412904" y="538660"/>
            <a:ext cx="93661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Merci pour votre écoute !</a:t>
            </a:r>
          </a:p>
          <a:p>
            <a:pPr algn="ctr"/>
            <a:r>
              <a:rPr lang="fr-FR" sz="8800" dirty="0">
                <a:solidFill>
                  <a:srgbClr val="D3B7D0"/>
                </a:solidFill>
                <a:latin typeface="Algerian" panose="04020705040A02060702" pitchFamily="82" charset="0"/>
              </a:rPr>
              <a:t>Place </a:t>
            </a:r>
            <a:r>
              <a:rPr lang="fr-FR" sz="8800">
                <a:solidFill>
                  <a:srgbClr val="D3B7D0"/>
                </a:solidFill>
                <a:latin typeface="Algerian" panose="04020705040A02060702" pitchFamily="82" charset="0"/>
              </a:rPr>
              <a:t>au quiz !</a:t>
            </a:r>
            <a:endParaRPr lang="fr-FR" sz="8800" dirty="0">
              <a:solidFill>
                <a:srgbClr val="D3B7D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3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Rectangle&#10;&#10;Description générée automatiquement">
            <a:extLst>
              <a:ext uri="{FF2B5EF4-FFF2-40B4-BE49-F238E27FC236}">
                <a16:creationId xmlns:a16="http://schemas.microsoft.com/office/drawing/2014/main" id="{4A0DCFBD-81C3-DE1D-E671-DB4C00010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457200"/>
            <a:ext cx="44577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3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écriture manuscrite, lettre&#10;&#10;Description générée automatiquement">
            <a:extLst>
              <a:ext uri="{FF2B5EF4-FFF2-40B4-BE49-F238E27FC236}">
                <a16:creationId xmlns:a16="http://schemas.microsoft.com/office/drawing/2014/main" id="{6D6B588D-81DD-93DF-79B8-1B7C84DD8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écriture manuscrite, livre, art&#10;&#10;Description générée automatiquement">
            <a:extLst>
              <a:ext uri="{FF2B5EF4-FFF2-40B4-BE49-F238E27FC236}">
                <a16:creationId xmlns:a16="http://schemas.microsoft.com/office/drawing/2014/main" id="{3ECA540C-AF71-6D52-687F-24F3C8E6E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2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3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écriture manuscrite, art, livre&#10;&#10;Description générée automatiquement">
            <a:extLst>
              <a:ext uri="{FF2B5EF4-FFF2-40B4-BE49-F238E27FC236}">
                <a16:creationId xmlns:a16="http://schemas.microsoft.com/office/drawing/2014/main" id="{840A92C4-001A-C754-A779-1571337DB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75" y="643466"/>
            <a:ext cx="4178299" cy="5571066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Lieux sacrés, art, cathédrale, chapelle&#10;&#10;Description générée automatiquement">
            <a:extLst>
              <a:ext uri="{FF2B5EF4-FFF2-40B4-BE49-F238E27FC236}">
                <a16:creationId xmlns:a16="http://schemas.microsoft.com/office/drawing/2014/main" id="{BCCB04FC-8DE4-9011-2E2E-08C68D1A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25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art, peinture, église, Arts visuels&#10;&#10;Description générée automatiquement">
            <a:extLst>
              <a:ext uri="{FF2B5EF4-FFF2-40B4-BE49-F238E27FC236}">
                <a16:creationId xmlns:a16="http://schemas.microsoft.com/office/drawing/2014/main" id="{9A2581DD-6E02-8701-F24D-5624EA89A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9" r="-2" b="-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croquis, dessin, encre&#10;&#10;Description générée automatiquement">
            <a:extLst>
              <a:ext uri="{FF2B5EF4-FFF2-40B4-BE49-F238E27FC236}">
                <a16:creationId xmlns:a16="http://schemas.microsoft.com/office/drawing/2014/main" id="{F4D015AA-3B84-7831-E131-3024D9EAC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547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6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habits, écriture manuscrite, art&#10;&#10;Description générée automatiquement">
            <a:extLst>
              <a:ext uri="{FF2B5EF4-FFF2-40B4-BE49-F238E27FC236}">
                <a16:creationId xmlns:a16="http://schemas.microsoft.com/office/drawing/2014/main" id="{30C95CDE-935A-7212-C629-7572FEF15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77" y="643467"/>
            <a:ext cx="4178299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art, peinture, Arts visuels&#10;&#10;Description générée automatiquement">
            <a:extLst>
              <a:ext uri="{FF2B5EF4-FFF2-40B4-BE49-F238E27FC236}">
                <a16:creationId xmlns:a16="http://schemas.microsoft.com/office/drawing/2014/main" id="{F7FD550C-EA44-6C0F-BD55-6B2BDDBBE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2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 descr="Une image contenant texte, dessin, fleur, papier&#10;&#10;Description générée automatiquement">
            <a:extLst>
              <a:ext uri="{FF2B5EF4-FFF2-40B4-BE49-F238E27FC236}">
                <a16:creationId xmlns:a16="http://schemas.microsoft.com/office/drawing/2014/main" id="{0F6CD087-73F4-197A-EBBC-C281489EE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6" y="643466"/>
            <a:ext cx="4175124" cy="55668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22667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54</Words>
  <Application>Microsoft Office PowerPoint</Application>
  <PresentationFormat>Grand écran</PresentationFormat>
  <Paragraphs>11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Algerian</vt:lpstr>
      <vt:lpstr>Arial</vt:lpstr>
      <vt:lpstr>Calibri</vt:lpstr>
      <vt:lpstr>Calibri Light</vt:lpstr>
      <vt:lpstr>Thème Office</vt:lpstr>
      <vt:lpstr>La présentation du Christianisme et de la cathédrale de Strasbourg par les CM1a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Rayon vert</vt:lpstr>
      <vt:lpstr>Présentation PowerPoint</vt:lpstr>
      <vt:lpstr>Homme changé en pierre</vt:lpstr>
      <vt:lpstr>L’Eglise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présentation du Christianisme et de la cathédrale de Strasbourg par les CM1a</dc:title>
  <dc:creator>Vincent Brosseau</dc:creator>
  <cp:lastModifiedBy>Vincent Brosseau</cp:lastModifiedBy>
  <cp:revision>4</cp:revision>
  <dcterms:created xsi:type="dcterms:W3CDTF">2023-10-15T14:56:39Z</dcterms:created>
  <dcterms:modified xsi:type="dcterms:W3CDTF">2024-06-23T15:58:38Z</dcterms:modified>
</cp:coreProperties>
</file>