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296" r:id="rId6"/>
    <p:sldId id="317" r:id="rId7"/>
    <p:sldId id="322" r:id="rId8"/>
    <p:sldId id="318" r:id="rId9"/>
    <p:sldId id="319" r:id="rId10"/>
    <p:sldId id="320" r:id="rId11"/>
    <p:sldId id="321" r:id="rId12"/>
    <p:sldId id="316" r:id="rId13"/>
  </p:sldIdLst>
  <p:sldSz cx="12192000" cy="6858000"/>
  <p:notesSz cx="6797675" cy="9926638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BBE18-1482-4FEE-8115-6B9017AA000F}" v="1" dt="2023-06-09T17:20:57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879" autoAdjust="0"/>
  </p:normalViewPr>
  <p:slideViewPr>
    <p:cSldViewPr snapToGrid="0">
      <p:cViewPr varScale="1">
        <p:scale>
          <a:sx n="90" d="100"/>
          <a:sy n="90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62A5AE42-7DC1-8140-9B13-146984FDEF22}" type="datetimeFigureOut">
              <a:rPr lang="en-GB" smtClean="0"/>
              <a:t>17/06/2023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17369B77-94AB-0344-9EBF-9DB9EE8D3ABC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E8F75F72-8950-AF4F-9381-1D26FB547EA1}" type="datetimeFigureOut">
              <a:rPr lang="en-GB" smtClean="0"/>
              <a:t>17/06/2023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0775476F-A808-1F46-A368-07984F6DA22E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3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7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9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7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7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6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01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GB" sz="4600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‹N°›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GB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GB" sz="2400"/>
            </a:lvl1pPr>
            <a:lvl2pPr marL="228600">
              <a:buClr>
                <a:srgbClr val="73292A"/>
              </a:buClr>
              <a:defRPr lang="en-GB" sz="2000"/>
            </a:lvl2pPr>
            <a:lvl3pPr marL="685800">
              <a:buClr>
                <a:srgbClr val="73292A"/>
              </a:buClr>
              <a:defRPr lang="en-GB" sz="1800"/>
            </a:lvl3pPr>
            <a:lvl4pPr marL="1143000">
              <a:buClr>
                <a:srgbClr val="73292A"/>
              </a:buClr>
              <a:defRPr lang="en-GB" sz="1600"/>
            </a:lvl4pPr>
            <a:lvl5pPr marL="1600200">
              <a:buClr>
                <a:srgbClr val="73292A"/>
              </a:buClr>
              <a:defRPr lang="en-GB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GB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en-GB" smtClean="0"/>
              <a:pPr rtl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GB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149" y="543346"/>
            <a:ext cx="6693408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Le cerf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668" y="4571760"/>
            <a:ext cx="2999232" cy="438912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b="1" dirty="0"/>
              <a:t>Florian Bilhaut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C953C17-D830-5B40-AD5D-BC4C85CD1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15" y="1515749"/>
            <a:ext cx="3335453" cy="26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GB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Sommaire</a:t>
            </a:r>
            <a:endParaRPr lang="en-GB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55000" lnSpcReduction="20000"/>
          </a:bodyPr>
          <a:lstStyle>
            <a:defPPr>
              <a:defRPr lang="en-GB"/>
            </a:defPPr>
          </a:lstStyle>
          <a:p>
            <a:pPr rtl="0"/>
            <a:r>
              <a:rPr lang="en-GB" dirty="0"/>
              <a:t>Le Cerf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en-GB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1.</a:t>
            </a:r>
            <a:r>
              <a:rPr lang="en-GB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Ses caractéristiqu</a:t>
            </a:r>
            <a:r>
              <a:rPr lang="en-GB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es</a:t>
            </a:r>
            <a:endParaRPr lang="en-GB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en-GB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2.A la saison des amours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3.Son habitat</a:t>
            </a:r>
            <a:endParaRPr lang="en-GB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en-GB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4.Ses prédateurs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5.Quiz</a:t>
            </a:r>
            <a:endParaRPr lang="en-GB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endParaRPr lang="en-GB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617" y="1327744"/>
            <a:ext cx="5743956" cy="493054"/>
          </a:xfrm>
        </p:spPr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algn="l" rtl="0"/>
            <a:r>
              <a:rPr lang="en-GB" dirty="0"/>
              <a:t>1/1. Ses caractéristiques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701" y="1970842"/>
            <a:ext cx="8610805" cy="3249227"/>
          </a:xfrm>
        </p:spPr>
        <p:txBody>
          <a:bodyPr rtlCol="0">
            <a:noAutofit/>
          </a:bodyPr>
          <a:lstStyle>
            <a:defPPr>
              <a:defRPr lang="en-GB"/>
            </a:def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333333"/>
                </a:solidFill>
                <a:effectLst/>
                <a:latin typeface="Red Hat Text"/>
                <a:cs typeface="Arial" panose="020B0604020202020204" pitchFamily="34" charset="0"/>
              </a:rPr>
              <a:t>Le cerf (appelé aussi cerf élaphe) est un animal de la famille des cervidés.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333333"/>
                </a:solidFill>
                <a:effectLst/>
                <a:latin typeface="Red Hat Text"/>
                <a:cs typeface="Arial" panose="020B0604020202020204" pitchFamily="34" charset="0"/>
              </a:rPr>
              <a:t>C'est un mammifère assez grand, mesurant entre 1,5 et 2,6 mètres de long, pour 80 à 180 kg de poids, en fonction de son milieu de vie.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333333"/>
                </a:solidFill>
                <a:effectLst/>
                <a:latin typeface="Red Hat Text"/>
                <a:cs typeface="Arial" panose="020B0604020202020204" pitchFamily="34" charset="0"/>
              </a:rPr>
              <a:t>Ses pattes sont longues et effilés, terminées par 4 doigts.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333333"/>
                </a:solidFill>
                <a:effectLst/>
                <a:latin typeface="Red Hat Text"/>
                <a:cs typeface="Arial" panose="020B0604020202020204" pitchFamily="34" charset="0"/>
              </a:rPr>
              <a:t>La coloration du pelage varie en fonction des saisons, de l'âge et du sexe.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333333"/>
                </a:solidFill>
                <a:effectLst/>
                <a:latin typeface="Red Hat Text"/>
                <a:cs typeface="Arial" panose="020B0604020202020204" pitchFamily="34" charset="0"/>
              </a:rPr>
              <a:t>Jusqu'à l'âge de 6 mois, le pelage est de couleur brun clair tacheté de blanc.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24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617" y="1327744"/>
            <a:ext cx="5743956" cy="493054"/>
          </a:xfrm>
        </p:spPr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algn="l" rtl="0"/>
            <a:r>
              <a:rPr lang="en-GB" dirty="0"/>
              <a:t>1/2. Ses caractéristiques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701" y="1820798"/>
            <a:ext cx="8610805" cy="3399272"/>
          </a:xfrm>
        </p:spPr>
        <p:txBody>
          <a:bodyPr rtlCol="0">
            <a:noAutofit/>
          </a:bodyPr>
          <a:lstStyle>
            <a:defPPr>
              <a:defRPr lang="en-GB"/>
            </a:def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333333"/>
                </a:solidFill>
                <a:effectLst/>
                <a:latin typeface="Red Hat Text"/>
                <a:cs typeface="Arial" panose="020B0604020202020204" pitchFamily="34" charset="0"/>
              </a:rPr>
              <a:t>En été il prend une teinte brun-roux, et devient gris-brun en hiver. Sur la croupe des deux sexes, on note la présence d'une tache jaune clair.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333333"/>
                </a:solidFill>
                <a:effectLst/>
                <a:latin typeface="Red Hat Text"/>
                <a:cs typeface="Arial" panose="020B0604020202020204" pitchFamily="34" charset="0"/>
              </a:rPr>
              <a:t>A partir de l'âge de 9 mois, les bois commencent à pousser sur la tête des mâles et sont visibles à 1 an. Ces bois mesurent environ 70 cm de long et pèsent en moyenne 1 kg. Ils sont de formes variables selon l’âge et la santé de l'animal. Chaque année, à la fin de l'hiver ou au début du printemps, ces bois tombent, pour repousser au cours de l'été.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Red Hat Text"/>
                <a:cs typeface="Arial" panose="020B0604020202020204" pitchFamily="34" charset="0"/>
              </a:rPr>
              <a:t>Ils peuvent faire de grand saut: 2,50 mètre de haut et 9 mètre en longueur pour les biches et 3 mètre de haut et 11 mètre de long pour les cerfs</a:t>
            </a:r>
            <a:endParaRPr lang="en-GB" dirty="0">
              <a:latin typeface="Red Hat Tex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43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804" y="1389888"/>
            <a:ext cx="5743956" cy="493054"/>
          </a:xfrm>
        </p:spPr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algn="l" rtl="0"/>
            <a:r>
              <a:rPr lang="fr-FR" dirty="0"/>
              <a:t>2</a:t>
            </a:r>
            <a:r>
              <a:rPr lang="en-GB" dirty="0"/>
              <a:t>. A la saison des amours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458" y="2080260"/>
            <a:ext cx="7744968" cy="2697480"/>
          </a:xfrm>
        </p:spPr>
        <p:txBody>
          <a:bodyPr rtlCol="0">
            <a:normAutofit fontScale="92500" lnSpcReduction="20000"/>
          </a:bodyPr>
          <a:lstStyle>
            <a:defPPr>
              <a:defRPr lang="en-GB"/>
            </a:defPPr>
          </a:lstStyle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Red Hat Text"/>
              </a:rPr>
              <a:t>A la saison des amours, les cerfs ont de grands et </a:t>
            </a:r>
            <a:r>
              <a:rPr lang="fr-FR" dirty="0">
                <a:solidFill>
                  <a:srgbClr val="333333"/>
                </a:solidFill>
                <a:latin typeface="Red Hat Text"/>
              </a:rPr>
              <a:t>b</a:t>
            </a:r>
            <a:r>
              <a:rPr lang="fr-FR" b="0" i="0" dirty="0">
                <a:solidFill>
                  <a:srgbClr val="333333"/>
                </a:solidFill>
                <a:effectLst/>
                <a:latin typeface="Red Hat Text"/>
              </a:rPr>
              <a:t>eaux bois et se battent avec. Le gagnant conquiert le cœur de la biche, et en automne, les cerfs perdent leurs bois.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Red Hat Text"/>
              </a:rPr>
              <a:t>Le brame ou le raire est le cri impressionnant du cerf, à l’époque du rut     ( la saison des amours )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Red Hat Text"/>
              </a:rPr>
              <a:t>Le bébé est appelé faon, ensuite, il est appelé hère jusqu’à 8 mois, puis daguet, et cerf ou biche au-delà de deux ans.</a:t>
            </a:r>
            <a:r>
              <a:rPr lang="fr-FR" dirty="0">
                <a:solidFill>
                  <a:srgbClr val="333333"/>
                </a:solidFill>
                <a:latin typeface="Red Hat Text"/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Red Hat Text"/>
              </a:rPr>
              <a:t>Le cerf et la biche atteignent leur taille adulte entre 5 et 7 ans et leur durée de vie est de 12 à 18 ans.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9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804" y="1389888"/>
            <a:ext cx="5743956" cy="493054"/>
          </a:xfrm>
        </p:spPr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algn="l" rtl="0"/>
            <a:r>
              <a:rPr lang="fr-FR" dirty="0"/>
              <a:t>3</a:t>
            </a:r>
            <a:r>
              <a:rPr lang="en-GB" dirty="0"/>
              <a:t>. Son habitat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458" y="2080260"/>
            <a:ext cx="7744968" cy="2697480"/>
          </a:xfrm>
        </p:spPr>
        <p:txBody>
          <a:bodyPr rtlCol="0">
            <a:normAutofit/>
          </a:bodyPr>
          <a:lstStyle>
            <a:defPPr>
              <a:defRPr lang="en-GB"/>
            </a:def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Red Hat Text"/>
              </a:rPr>
              <a:t>Il vit dans de grande forêts feuillues avec des conifères, dans des prairies et des plaines sans arbres.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Red Hat Text"/>
              </a:rPr>
              <a:t>Il vit en Europe, en Asie, en Argentine, au Chili, en Nouvelle-Zélande, au Portugal et en Amérique du Nord.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67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133" y="1434276"/>
            <a:ext cx="5743956" cy="493054"/>
          </a:xfrm>
        </p:spPr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algn="l" rtl="0"/>
            <a:r>
              <a:rPr lang="fr-FR" dirty="0"/>
              <a:t>4</a:t>
            </a:r>
            <a:r>
              <a:rPr lang="en-GB" dirty="0"/>
              <a:t>. Ses prédateurs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458" y="2080260"/>
            <a:ext cx="7744968" cy="2697480"/>
          </a:xfrm>
        </p:spPr>
        <p:txBody>
          <a:bodyPr rtlCol="0">
            <a:normAutofit/>
          </a:bodyPr>
          <a:lstStyle>
            <a:defPPr>
              <a:defRPr lang="en-GB"/>
            </a:def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Red Hat Text"/>
              </a:rPr>
              <a:t>Le prédateur naturel du cerf est le loup.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Red Hat Text"/>
              </a:rPr>
              <a:t>Le loup chasse surtout les cerfs malades ou affaiblis.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Red Hat Text"/>
              </a:rPr>
              <a:t>Les humains les chassent aussi, notamment en Angleterre lors de la chasse à cours.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07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133" y="1434276"/>
            <a:ext cx="5743956" cy="493054"/>
          </a:xfrm>
        </p:spPr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algn="l" rtl="0"/>
            <a:r>
              <a:rPr lang="fr-FR" dirty="0"/>
              <a:t>5. Quiz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458" y="2080260"/>
            <a:ext cx="7744968" cy="2697480"/>
          </a:xfrm>
        </p:spPr>
        <p:txBody>
          <a:bodyPr rtlCol="0">
            <a:normAutofit/>
          </a:bodyPr>
          <a:lstStyle>
            <a:defPPr>
              <a:defRPr lang="en-GB"/>
            </a:def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dirty="0">
                <a:latin typeface="Red Hat Text"/>
              </a:rPr>
              <a:t>Quel est le deuxième</a:t>
            </a:r>
            <a:r>
              <a:rPr lang="en-GB" dirty="0">
                <a:latin typeface="Red Hat Text"/>
              </a:rPr>
              <a:t> nom du cerf ?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dirty="0">
                <a:latin typeface="Red Hat Text"/>
              </a:rPr>
              <a:t>Comment appelle-t-on le cerf et la biche jusqu’à 8 mois ?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dirty="0" err="1">
                <a:latin typeface="Red Hat Text"/>
              </a:rPr>
              <a:t>Quels</a:t>
            </a:r>
            <a:r>
              <a:rPr lang="en-GB" dirty="0">
                <a:latin typeface="Red Hat Text"/>
              </a:rPr>
              <a:t> </a:t>
            </a:r>
            <a:r>
              <a:rPr lang="en-GB" dirty="0" err="1">
                <a:latin typeface="Red Hat Text"/>
              </a:rPr>
              <a:t>sont</a:t>
            </a:r>
            <a:r>
              <a:rPr lang="en-GB" dirty="0">
                <a:latin typeface="Red Hat Text"/>
              </a:rPr>
              <a:t> les 7 pays et continents où vivent les cerfs ?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dirty="0" err="1">
                <a:latin typeface="Red Hat Text"/>
              </a:rPr>
              <a:t>Quel</a:t>
            </a:r>
            <a:r>
              <a:rPr lang="en-GB" dirty="0">
                <a:latin typeface="Red Hat Text"/>
              </a:rPr>
              <a:t> est le prédateur naturel du cerf ?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fr-FR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01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rtl="0"/>
            <a:r>
              <a:rPr lang="fr-FR" dirty="0"/>
              <a:t>Merci de votre attention!</a:t>
            </a:r>
            <a:endParaRPr lang="en-GB" dirty="0"/>
          </a:p>
        </p:txBody>
      </p:sp>
      <p:pic>
        <p:nvPicPr>
          <p:cNvPr id="1026" name="Picture 2" descr="Le Cerf élaphe en Isère - Fédération Départementale des Chasseurs de l'Isère">
            <a:extLst>
              <a:ext uri="{FF2B5EF4-FFF2-40B4-BE49-F238E27FC236}">
                <a16:creationId xmlns:a16="http://schemas.microsoft.com/office/drawing/2014/main" id="{8F458958-077B-BE94-EF61-0EC372FD27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88" y="2130641"/>
            <a:ext cx="5021872" cy="30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7_TF56410444_Win32" id="{28F79E5F-1BE5-42C9-A610-CFFA28326A1C}" vid="{D035A384-0AAF-401E-9042-89215ED03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71af3243-3dd4-4a8d-8c0d-dd76da1f02a5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230e9df3-be65-4c73-a93b-d1236ebd677e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{02FE5407-811F-4D5B-80FF-0A6F22E93ED0}tf56410444_win32</Template>
  <TotalTime>178</TotalTime>
  <Words>556</Words>
  <Application>Microsoft Office PowerPoint</Application>
  <PresentationFormat>Grand écran</PresentationFormat>
  <Paragraphs>60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Red Hat Text</vt:lpstr>
      <vt:lpstr>Thème Office</vt:lpstr>
      <vt:lpstr>Le cerf</vt:lpstr>
      <vt:lpstr>Sommaire</vt:lpstr>
      <vt:lpstr>1/1. Ses caractéristiques </vt:lpstr>
      <vt:lpstr>1/2. Ses caractéristiques</vt:lpstr>
      <vt:lpstr>2. A la saison des amours</vt:lpstr>
      <vt:lpstr>3. Son habitat</vt:lpstr>
      <vt:lpstr>4. Ses prédateurs</vt:lpstr>
      <vt:lpstr>5. Quiz</vt:lpstr>
      <vt:lpstr>Merci de votre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cerf</dc:title>
  <dc:creator>Regis Bilhaut</dc:creator>
  <cp:lastModifiedBy>Vincent Brosseau</cp:lastModifiedBy>
  <cp:revision>5</cp:revision>
  <cp:lastPrinted>2023-06-09T17:20:59Z</cp:lastPrinted>
  <dcterms:created xsi:type="dcterms:W3CDTF">2023-06-07T08:34:50Z</dcterms:created>
  <dcterms:modified xsi:type="dcterms:W3CDTF">2023-06-17T13:17:26Z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