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7" r:id="rId1"/>
  </p:sldMasterIdLst>
  <p:notesMasterIdLst>
    <p:notesMasterId r:id="rId13"/>
  </p:notesMasterIdLst>
  <p:sldIdLst>
    <p:sldId id="268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4" r:id="rId11"/>
    <p:sldId id="265" r:id="rId12"/>
  </p:sldIdLst>
  <p:sldSz cx="12192000" cy="6858000"/>
  <p:notesSz cx="6858000" cy="9144000"/>
  <p:custShowLst>
    <p:custShow name="Diaporama personnalisé 1" id="0">
      <p:sldLst>
        <p:sld r:id="rId3"/>
        <p:sld r:id="rId4"/>
        <p:sld r:id="rId5"/>
      </p:sldLst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BB84"/>
    <a:srgbClr val="72528A"/>
    <a:srgbClr val="FCC98C"/>
    <a:srgbClr val="FDC98A"/>
    <a:srgbClr val="FF9933"/>
    <a:srgbClr val="3A9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17" autoAdjust="0"/>
    <p:restoredTop sz="94660"/>
  </p:normalViewPr>
  <p:slideViewPr>
    <p:cSldViewPr snapToGrid="0">
      <p:cViewPr varScale="1">
        <p:scale>
          <a:sx n="70" d="100"/>
          <a:sy n="70" d="100"/>
        </p:scale>
        <p:origin x="1050" y="-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4T17:47:02.11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4471.9375"/>
      <inkml:brushProperty name="anchorY" value="-1916.18054"/>
      <inkml:brushProperty name="scaleFactor" value="0.5"/>
    </inkml:brush>
  </inkml:definitions>
  <inkml:trace contextRef="#ctx0" brushRef="#br0">0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5T09:54:12.24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1 1698 24575,'0'0'0,"0"-18"0,0 0 0,0-6 0,0-3 0,0-2 0,0-2 0,0-1 0,0 1 0,0-1 0,0 1 0,0 0 0,0 1 0,0-1 0,0 1 0,0 0 0,0 0 0,0 0 0,0-1 0,0 1 0,0 0 0,0 0 0,0 0 0,6 6 0,0-1 0,0 1 0,-1-1 0,-2-1 0,-1-2 0,0-1 0,-2-1 0,0 0 0,0 0 0,0-1 0,-1 1 0,1-1 0,0 1 0,0-1 0,0 1 0,0 0 0,0 0 0,0-1 0,0 1 0,0 0 0,0 0 0,0 0 0,0-1 0,0 1 0,0 0 0,0 5 0,0 1 0,0 0 0,0-1 0,0-1 0,0-2 0,0-1 0,-6-1 0,0 0 0,0 6 0,7 6 0,8 6 0,7 5 0,6 4 0,4 2 0,4 2 0,1 0 0,-6 6 0,1 0 0,-1 0 0,2-2 0,0 5 0,1-1 0,1-2 0,1-1 0,0-2 0,0-2 0,1 5 0,-1 0 0,1-1 0,-1-1 0,0-2 0,1-1 0,-1-1 0,0 0 0,1-1 0,-1 0 0,0-1 0,0 1 0,0 0 0,1 0 0,-1 0 0,0-1 0,0 1 0,0 0 0,1 0 0,-1 0 0,0 6 0,1 0 0,-1 0 0,6-1 0,6-1 0,7-2 0,5-1 0,3 0 0,3-1 0,-5 0 0,1 6 0,-7 0 0,-5 0 0,-4 5 0,-11 4 0,-3 0 0,-2-2 0,0-4 0,2-3 0,7-2 0,1-3 0,1-1 0,-6-6 0,-1-1 0,-2 0 0,1 1 0,1 2 0,0 1 0,1-4 0,-6-6 0,-5 7 0,-6 7 0,-5 9 0,-4 8 0,-9 0 0,0 4 0,-2 2 0,2 3 0,1 1 0,2 1 0,-5 2 0,1-1 0,1 1 0,1 0 0,2-1 0,1 1 0,1-1 0,1 0 0,0 1 0,0-1 0,-6 0 0,0 0 0,-6 1 0,1-1 0,1 0 0,2 0 0,3 1 0,-4-1 0,2 0 0,0 0 0,3 0 0,1 1 0,1-1 0,-5 0 0,0 0 0,1 1 0,1-1 0,-4 0 0,0 0 0,2 0 0,1 1 0,2-1 0,2 0 0,1 1 0,1 5 0,0 0 0,0 1 0,1-2 0,-1-1 0,0-1 0,0-2 0,1 0 0,-1-1 0,0 0 0,6-6 0,0-6 0,0-12 0,-6-6 0,-9-3 0,-7-2 0,-6 1 0,-5 0 0,-8 1 0,-2 2 0,-1 0 0,1 1 0,2 0 0,1 0 0,2 0 0,1 0 0,0 0 0,1 0 0,0 1 0,0-1 0,0 0 0,0 0 0,0 0 0,0 0 0,0 0 0,0 0 0,-7 0 0,-5 6 0,-1 0 0,2 0 0,2 0 0,2 3 0,4 0 0,0-2 0,-4-2 0,1-1 0,0 4 0,1-1 0,2 0 0,1-2 0,0 5 0,2-2 0,0-1 0,0-1 0,0-2 0,0-2 0,-1-1 0,1-1 0,6-6 0,0-1 0,0 0 0,-1 2 0,-2 1 0,0 1 0,-2 8 0,-1 1 0,0 0 0,0-1 0,-1 5 0,6 5 0,13-1 0,12-14 0,0 0 0,0 1 0,-1-1 0,1 1 0,0-1 0,0 1 0,0-1 0,0 1 0,0-1 0,0 1 0,0-1 0,0 1 0,0 0 0,0-1 0,0 1 0,0-1 0,0 1 0,0-1 0,0 1 0,1-1 0,-1 1 0,0 0 0,12 8 0,9-3 0,5-9 0,-1-2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5T09:48:57.67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325.81592"/>
      <inkml:brushProperty name="anchorY" value="2509.04688"/>
      <inkml:brushProperty name="scaleFactor" value="0.5"/>
    </inkml:brush>
  </inkml:definitions>
  <inkml:trace contextRef="#ctx0" brushRef="#br0">0 0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5T10:12:42.605"/>
    </inkml:context>
    <inkml:brush xml:id="br0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-4062.34766"/>
      <inkml:brushProperty name="anchorY" value="-19373.46094"/>
      <inkml:brushProperty name="scaleFactor" value="0.5"/>
    </inkml:brush>
    <inkml:brush xml:id="br1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11024.92676"/>
      <inkml:brushProperty name="anchorY" value="-20776.4668"/>
      <inkml:brushProperty name="scaleFactor" value="0.5"/>
    </inkml:brush>
    <inkml:brush xml:id="br2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14445.51758"/>
      <inkml:brushProperty name="anchorY" value="-17302.76953"/>
      <inkml:brushProperty name="scaleFactor" value="0.5"/>
    </inkml:brush>
    <inkml:brush xml:id="br3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-22554.55273"/>
      <inkml:brushProperty name="anchorY" value="4422.99219"/>
      <inkml:brushProperty name="scaleFactor" value="0.5"/>
    </inkml:brush>
    <inkml:brush xml:id="br4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-24988.25977"/>
      <inkml:brushProperty name="anchorY" value="6214.39258"/>
      <inkml:brushProperty name="scaleFactor" value="0.5"/>
    </inkml:brush>
    <inkml:brush xml:id="br5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-24187.02148"/>
      <inkml:brushProperty name="anchorY" value="5933.51563"/>
      <inkml:brushProperty name="scaleFactor" value="0.5"/>
    </inkml:brush>
    <inkml:brush xml:id="br6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-23339.92383"/>
      <inkml:brushProperty name="anchorY" value="5499.3916"/>
      <inkml:brushProperty name="scaleFactor" value="0.5"/>
    </inkml:brush>
    <inkml:brush xml:id="br7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-22539.92383"/>
      <inkml:brushProperty name="anchorY" value="5064.32813"/>
      <inkml:brushProperty name="scaleFactor" value="0.5"/>
    </inkml:brush>
    <inkml:brush xml:id="br8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-20090.96289"/>
      <inkml:brushProperty name="anchorY" value="3669.073"/>
      <inkml:brushProperty name="scaleFactor" value="0.5"/>
    </inkml:brush>
    <inkml:brush xml:id="br9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9164.24512"/>
      <inkml:brushProperty name="anchorY" value="-21185.70898"/>
      <inkml:brushProperty name="scaleFactor" value="0.5"/>
    </inkml:brush>
    <inkml:brush xml:id="br10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-40365.66406"/>
      <inkml:brushProperty name="anchorY" value="7880.04492"/>
      <inkml:brushProperty name="scaleFactor" value="0.5"/>
    </inkml:brush>
    <inkml:brush xml:id="br11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-34981.6875"/>
      <inkml:brushProperty name="anchorY" value="9731.38965"/>
      <inkml:brushProperty name="scaleFactor" value="0.5"/>
    </inkml:brush>
    <inkml:brush xml:id="br12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-30721.75195"/>
      <inkml:brushProperty name="anchorY" value="8090.48633"/>
      <inkml:brushProperty name="scaleFactor" value="0.5"/>
    </inkml:brush>
    <inkml:brush xml:id="br13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-30099.14258"/>
      <inkml:brushProperty name="anchorY" value="7836.92773"/>
      <inkml:brushProperty name="scaleFactor" value="0.5"/>
    </inkml:brush>
    <inkml:brush xml:id="br14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-25642.88867"/>
      <inkml:brushProperty name="anchorY" value="5878.19824"/>
      <inkml:brushProperty name="scaleFactor" value="0.5"/>
    </inkml:brush>
    <inkml:brush xml:id="br15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-25215.64258"/>
      <inkml:brushProperty name="anchorY" value="5689.68066"/>
      <inkml:brushProperty name="scaleFactor" value="0.5"/>
    </inkml:brush>
    <inkml:brush xml:id="br16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-24238.82227"/>
      <inkml:brushProperty name="anchorY" value="5258.66895"/>
      <inkml:brushProperty name="scaleFactor" value="0.5"/>
    </inkml:brush>
    <inkml:brush xml:id="br17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-23262.42773"/>
      <inkml:brushProperty name="anchorY" value="4800.52637"/>
      <inkml:brushProperty name="scaleFactor" value="0.5"/>
    </inkml:brush>
    <inkml:brush xml:id="br18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-20800.77148"/>
      <inkml:brushProperty name="anchorY" value="3642.08472"/>
      <inkml:brushProperty name="scaleFactor" value="0.5"/>
    </inkml:brush>
    <inkml:brush xml:id="br19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-20333.38867"/>
      <inkml:brushProperty name="anchorY" value="3422.13647"/>
      <inkml:brushProperty name="scaleFactor" value="0.5"/>
    </inkml:brush>
    <inkml:brush xml:id="br20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16631.22852"/>
      <inkml:brushProperty name="anchorY" value="-17654.80469"/>
      <inkml:brushProperty name="scaleFactor" value="0.5"/>
    </inkml:brush>
    <inkml:brush xml:id="br21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16880.68555"/>
      <inkml:brushProperty name="anchorY" value="-17869.10547"/>
      <inkml:brushProperty name="scaleFactor" value="0.5"/>
    </inkml:brush>
    <inkml:brush xml:id="br22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19488.0293"/>
      <inkml:brushProperty name="anchorY" value="-20758.78711"/>
      <inkml:brushProperty name="scaleFactor" value="0.5"/>
    </inkml:brush>
    <inkml:brush xml:id="br23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18274.27148"/>
      <inkml:brushProperty name="anchorY" value="-21601.51758"/>
      <inkml:brushProperty name="scaleFactor" value="0.5"/>
    </inkml:brush>
    <inkml:brush xml:id="br24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10062.08496"/>
      <inkml:brushProperty name="anchorY" value="-17950.12891"/>
      <inkml:brushProperty name="scaleFactor" value="0.5"/>
    </inkml:brush>
    <inkml:brush xml:id="br25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-25642.83398"/>
      <inkml:brushProperty name="anchorY" value="5807.3584"/>
      <inkml:brushProperty name="scaleFactor" value="0.5"/>
    </inkml:brush>
    <inkml:brush xml:id="br26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-25215.81836"/>
      <inkml:brushProperty name="anchorY" value="5728.63965"/>
      <inkml:brushProperty name="scaleFactor" value="0.5"/>
    </inkml:brush>
    <inkml:brush xml:id="br27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-20091.11133"/>
      <inkml:brushProperty name="anchorY" value="4175.77148"/>
      <inkml:brushProperty name="scaleFactor" value="0.5"/>
    </inkml:brush>
    <inkml:brush xml:id="br28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12739.72266"/>
      <inkml:brushProperty name="anchorY" value="-10623.40625"/>
      <inkml:brushProperty name="scaleFactor" value="0.5"/>
    </inkml:brush>
    <inkml:brush xml:id="br29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14505.84375"/>
      <inkml:brushProperty name="anchorY" value="-17117.54688"/>
      <inkml:brushProperty name="scaleFactor" value="0.5"/>
    </inkml:brush>
    <inkml:brush xml:id="br30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14916.18555"/>
      <inkml:brushProperty name="anchorY" value="-17368.70117"/>
      <inkml:brushProperty name="scaleFactor" value="0.5"/>
    </inkml:brush>
    <inkml:brush xml:id="br31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17360.72656"/>
      <inkml:brushProperty name="anchorY" value="-19128.375"/>
      <inkml:brushProperty name="scaleFactor" value="0.5"/>
    </inkml:brush>
    <inkml:brush xml:id="br32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15024.33789"/>
      <inkml:brushProperty name="anchorY" value="-17368.27734"/>
      <inkml:brushProperty name="scaleFactor" value="0.5"/>
    </inkml:brush>
    <inkml:brush xml:id="br33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18811.47266"/>
      <inkml:brushProperty name="anchorY" value="-20758.22852"/>
      <inkml:brushProperty name="scaleFactor" value="0.5"/>
    </inkml:brush>
    <inkml:brush xml:id="br34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15935.20117"/>
      <inkml:brushProperty name="anchorY" value="-21406.31445"/>
      <inkml:brushProperty name="scaleFactor" value="0.5"/>
    </inkml:brush>
    <inkml:brush xml:id="br35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219.66797"/>
      <inkml:brushProperty name="anchorY" value="-19421.59961"/>
      <inkml:brushProperty name="scaleFactor" value="0.5"/>
    </inkml:brush>
    <inkml:brush xml:id="br36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1414.8457"/>
      <inkml:brushProperty name="anchorY" value="-20002.48438"/>
      <inkml:brushProperty name="scaleFactor" value="0.5"/>
    </inkml:brush>
    <inkml:brush xml:id="br37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-5149.13477"/>
      <inkml:brushProperty name="anchorY" value="-19296.39453"/>
      <inkml:brushProperty name="scaleFactor" value="0.5"/>
    </inkml:brush>
    <inkml:brush xml:id="br38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-11386.45898"/>
      <inkml:brushProperty name="anchorY" value="-20920.05273"/>
      <inkml:brushProperty name="scaleFactor" value="0.5"/>
    </inkml:brush>
    <inkml:brush xml:id="br39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-14544.83789"/>
      <inkml:brushProperty name="anchorY" value="-20704.01953"/>
      <inkml:brushProperty name="scaleFactor" value="0.5"/>
    </inkml:brush>
    <inkml:brush xml:id="br40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-39968.92969"/>
      <inkml:brushProperty name="anchorY" value="-1476.76733"/>
      <inkml:brushProperty name="scaleFactor" value="0.5"/>
    </inkml:brush>
    <inkml:brush xml:id="br41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13914.17383"/>
      <inkml:brushProperty name="anchorY" value="-12472.94336"/>
      <inkml:brushProperty name="scaleFactor" value="0.5"/>
    </inkml:brush>
    <inkml:brush xml:id="br42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-21732.52539"/>
      <inkml:brushProperty name="anchorY" value="10652.45801"/>
      <inkml:brushProperty name="scaleFactor" value="0.5"/>
    </inkml:brush>
    <inkml:brush xml:id="br43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-20661.29102"/>
      <inkml:brushProperty name="anchorY" value="10379.88672"/>
      <inkml:brushProperty name="scaleFactor" value="0.5"/>
    </inkml:brush>
    <inkml:brush xml:id="br44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-19772.41211"/>
      <inkml:brushProperty name="anchorY" value="9958.88672"/>
      <inkml:brushProperty name="scaleFactor" value="0.5"/>
    </inkml:brush>
    <inkml:brush xml:id="br45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-18891.42773"/>
      <inkml:brushProperty name="anchorY" value="9506.7002"/>
      <inkml:brushProperty name="scaleFactor" value="0.5"/>
    </inkml:brush>
    <inkml:brush xml:id="br46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-17942.1543"/>
      <inkml:brushProperty name="anchorY" value="9008.87305"/>
      <inkml:brushProperty name="scaleFactor" value="0.5"/>
    </inkml:brush>
    <inkml:brush xml:id="br47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-16993.81836"/>
      <inkml:brushProperty name="anchorY" value="8506.18652"/>
      <inkml:brushProperty name="scaleFactor" value="0.5"/>
    </inkml:brush>
    <inkml:brush xml:id="br48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-16045.8457"/>
      <inkml:brushProperty name="anchorY" value="7959.7041"/>
      <inkml:brushProperty name="scaleFactor" value="0.5"/>
    </inkml:brush>
    <inkml:brush xml:id="br49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-15097.28711"/>
      <inkml:brushProperty name="anchorY" value="7412.88477"/>
      <inkml:brushProperty name="scaleFactor" value="0.5"/>
    </inkml:brush>
    <inkml:brush xml:id="br50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1612.09961"/>
      <inkml:brushProperty name="anchorY" value="-20377.6543"/>
      <inkml:brushProperty name="scaleFactor" value="0.5"/>
    </inkml:brush>
    <inkml:brush xml:id="br51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-4087.60352"/>
      <inkml:brushProperty name="anchorY" value="-19544.80664"/>
      <inkml:brushProperty name="scaleFactor" value="0.5"/>
    </inkml:brush>
    <inkml:brush xml:id="br52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-8487.19727"/>
      <inkml:brushProperty name="anchorY" value="-21536.16602"/>
      <inkml:brushProperty name="scaleFactor" value="0.5"/>
    </inkml:brush>
    <inkml:brush xml:id="br53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-13869.88477"/>
      <inkml:brushProperty name="anchorY" value="-20597.84961"/>
      <inkml:brushProperty name="scaleFactor" value="0.5"/>
    </inkml:brush>
    <inkml:brush xml:id="br54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-6544.35156"/>
      <inkml:brushProperty name="anchorY" value="-20929.34961"/>
      <inkml:brushProperty name="scaleFactor" value="0.5"/>
    </inkml:brush>
    <inkml:brush xml:id="br55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-3834.11523"/>
      <inkml:brushProperty name="anchorY" value="-21642.39258"/>
      <inkml:brushProperty name="scaleFactor" value="0.5"/>
    </inkml:brush>
    <inkml:brush xml:id="br56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-5262.31055"/>
      <inkml:brushProperty name="anchorY" value="-21511.25586"/>
      <inkml:brushProperty name="scaleFactor" value="0.5"/>
    </inkml:brush>
    <inkml:brush xml:id="br57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-5561.38867"/>
      <inkml:brushProperty name="anchorY" value="-21463.99805"/>
      <inkml:brushProperty name="scaleFactor" value="0.5"/>
    </inkml:brush>
    <inkml:brush xml:id="br58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-9226.79102"/>
      <inkml:brushProperty name="anchorY" value="-20612.25977"/>
      <inkml:brushProperty name="scaleFactor" value="0.5"/>
    </inkml:brush>
  </inkml:definitions>
  <inkml:trace contextRef="#ctx0" brushRef="#br0">23796 30214 8192,'-43'30'0</inkml:trace>
  <inkml:trace contextRef="#ctx0" brushRef="#br1" timeOffset="-1">8709 31617 8192,'-59'33'0,"-132"78"0</inkml:trace>
  <inkml:trace contextRef="#ctx0" brushRef="#br2" timeOffset="-3">5289 28143 8232,'-1019'809'41,"-127"103"-122,1143-909 81</inkml:trace>
  <inkml:trace contextRef="#ctx0" brushRef="#br3" timeOffset="-5">42289 6417 8192,'60'-40'0,"1637"-1142"0,-1229 817 0,-328 242 0,-120 104 0,-1-1 0,10-15 0</inkml:trace>
  <inkml:trace contextRef="#ctx0" brushRef="#br4" timeOffset="-7">44722 4626 8194,'-15'7'5,"16"-9"3,0 1-1,-1 0 1,1-1-1,-1 1 1,1-1-1,-1 1 1,0-1 0,0 1-1,0-1 1,0 0-1,0 1 1,0-3-1,0 4-5,0-1 0,-1 0-1,1 0 1,0 1 0,-1-1-1,1 0 1,0 1 0,-1-1-1,1 1 1,-1-1 0,1 0-1,-1 1 1,0-1 0,1 1-1,-1 0 1,1-1-1,-1 1 1,0-1 0,0 1-1,1 0 1,-1 0 0,-1-1-1,-6 0 10,1 0 0,-1 1 0,0 0 0,1 1 0,-1-1-1,1 2 1,-1-1 0,-12 4 0,-92 31 128,-26 20-67</inkml:trace>
  <inkml:trace contextRef="#ctx0" brushRef="#br5" timeOffset="-9">43921 4907 8665,'-339'167'-47,"144"-65"35</inkml:trace>
  <inkml:trace contextRef="#ctx0" brushRef="#br6" timeOffset="-11">43074 5341 8588,'-438'230'-25,"209"-100"30</inkml:trace>
  <inkml:trace contextRef="#ctx0" brushRef="#br7" timeOffset="-13">42274 5776 8572,'-1021'578'29</inkml:trace>
  <inkml:trace contextRef="#ctx0" brushRef="#br8" timeOffset="-15">39825 7171 8637,'-228'141'0</inkml:trace>
  <inkml:trace contextRef="#ctx0" brushRef="#br9" timeOffset="-17">10570 32026 8192,'332'-91'0,"396"-143"0</inkml:trace>
  <inkml:trace contextRef="#ctx0" brushRef="#br10" timeOffset="-19">60100 2960 8192,'180'-470'0,"-138"290"0,-9-1 0,17-292 0,-3 334 0,-40 3 0,-20-259 0,6 331 0,-3 1 0,-3 1 0,-2 0 0,-3 1 0,-1 5 0</inkml:trace>
  <inkml:trace contextRef="#ctx0" brushRef="#br11" timeOffset="-21">54716 1109 8192,'-14'5'0</inkml:trace>
  <inkml:trace contextRef="#ctx0" brushRef="#br12" timeOffset="-23">50456 2750 8192,'-119'48'0</inkml:trace>
  <inkml:trace contextRef="#ctx0" brushRef="#br13" timeOffset="-25">49833 3003 8192,'-222'91'0,"178"-72"0</inkml:trace>
  <inkml:trace contextRef="#ctx0" brushRef="#br14" timeOffset="-27">45377 4962 8192,'-294'130'0</inkml:trace>
  <inkml:trace contextRef="#ctx0" brushRef="#br15" timeOffset="-29">44950 5151 8192,'-868'383'0</inkml:trace>
  <inkml:trace contextRef="#ctx0" brushRef="#br16" timeOffset="-31">43973 5582 8192,'-46'20'0,"-750"354"0</inkml:trace>
  <inkml:trace contextRef="#ctx0" brushRef="#br17" timeOffset="-33">42996 6040 8192,'-802'378'0</inkml:trace>
  <inkml:trace contextRef="#ctx0" brushRef="#br18" timeOffset="-35">40535 7198 8192,'-222'104'0</inkml:trace>
  <inkml:trace contextRef="#ctx0" brushRef="#br19" timeOffset="-37">40067 7418 8192,'-173'82'0</inkml:trace>
  <inkml:trace contextRef="#ctx0" brushRef="#br20" timeOffset="-39">3103 28495 8192,'-4'3'0</inkml:trace>
  <inkml:trace contextRef="#ctx0" brushRef="#br21" timeOffset="-41">2853 28709 8192,'-407'350'0,"-559"661"0</inkml:trace>
  <inkml:trace contextRef="#ctx0" brushRef="#br22" timeOffset="-43">246 31599 8192,'-40'77'0,"-35"17"0,-4 97 0,66-154 0,2 0 0,2 1 0,-8 70 0,16-90 0,0 0 0,2 0 0,0 0 0,0 0 0,2 1 0,0-2 0,10 30 0,-9-35 0,1-1 0,1 1 0,0-1 0,0 0 0,1 0 0,1-1 0,0 0 0,0 0 0,1-1 0,12 10 0,-8-6 0,2-2 0,1-1 0,0 0 0,0-2 0,-1 0 0</inkml:trace>
  <inkml:trace contextRef="#ctx0" brushRef="#br23" timeOffset="-45">1460 32442 8192,'621'-169'0,"599"-274"0,-670 208 0</inkml:trace>
  <inkml:trace contextRef="#ctx0" brushRef="#br24" timeOffset="-47">9672 28791 8192,'82'-42'0</inkml:trace>
  <inkml:trace contextRef="#ctx0" brushRef="#br25" timeOffset="-49">45377 5033 8192,'-146'19'0,"-42"21"0</inkml:trace>
  <inkml:trace contextRef="#ctx0" brushRef="#br26" timeOffset="-51">44950 5112 8192,'-547'116'0,"-491"166"0,-901 334 0</inkml:trace>
  <inkml:trace contextRef="#ctx0" brushRef="#br27" timeOffset="-53">39825 6665 8192,'-36'13'0</inkml:trace>
  <inkml:trace contextRef="#ctx0" brushRef="#br28" timeOffset="-55">6994 21464 8192,'-248'134'0,"-228"141"0</inkml:trace>
  <inkml:trace contextRef="#ctx0" brushRef="#br29" timeOffset="-57">5228 27958 8192,'-44'27'0</inkml:trace>
  <inkml:trace contextRef="#ctx0" brushRef="#br30" timeOffset="-59">4818 28209 8192,'-1753'1087'0,"1103"-667"0,287-167 0</inkml:trace>
  <inkml:trace contextRef="#ctx0" brushRef="#br31" timeOffset="-61">2373 29969 9586,'337'-153'-122,"1570"-772"377,-1371 660-255</inkml:trace>
  <inkml:trace contextRef="#ctx0" brushRef="#br32" timeOffset="-63">4710 28209 8304,'-948'694'-112,"-216"288"112,1069-898 0</inkml:trace>
  <inkml:trace contextRef="#ctx0" brushRef="#br33" timeOffset="-65">923 31599 8192,'-11'15'0,"-20"38"0,3 1 0,-28 74 0,46-101 0,1 0 0,2 1 0,1 1 0,1-1 0,-2 32 0,7-45 0,0 0 0,1 1 0,0-1 0,1 1 0,1-1 0,0 0 0,2 0 0,9 25 0,13-26 0,-18 0 0,1-1 0,0 0 0,0-1 0,1 0 0,1-1 0,0-1 0,25 18 0,-10-11 0,0-2 0,1 0 0,1-2 0,58 18 0,-33-17 0</inkml:trace>
  <inkml:trace contextRef="#ctx0" brushRef="#br34" timeOffset="-67">3799 32247 8192,'119'-20'0,"-101"16"0</inkml:trace>
  <inkml:trace contextRef="#ctx0" brushRef="#br35" timeOffset="-71">19514 30262 8192,'-165'81'0</inkml:trace>
  <inkml:trace contextRef="#ctx0" brushRef="#br36" timeOffset="-73">18319 30843 8192,'-122'57'0</inkml:trace>
  <inkml:trace contextRef="#ctx0" brushRef="#br37" timeOffset="-75">24883 30137 8871,'69'-22'0</inkml:trace>
  <inkml:trace contextRef="#ctx0" brushRef="#br38" timeOffset="-165999.86">31120 31760 8204,'-48'34'-12,"-311"283"12,247-199 0,98-101 0,0 1 0,-22 40 0,45-48 26,-11-5 1,1 0 0,-1 0-1,1 0 1,0 0 0,1 0 0,-1 0-1,1 0 1,0 1 0,0-1-1,0 0 1,3 9 0,-2-10-13,0-1 1,1 1 0,0-1-1,0 1 1,0-1 0,0 1-1,0-1 1,1 0 0,-1 0-1,1 0 1,0 0 0,0-1 0,0 1-1,0-1 1,6 4 0,1-1 28,1 0 0,-1-1 0,1 0 0,0 0 0,0-1 1,19 3-1,6-2 141,72 1 1,47-22-297,171-32 0,363-107-22,-504 102 171</inkml:trace>
  <inkml:trace contextRef="#ctx0" brushRef="#br39" timeOffset="-166000.86">34279 31544 9266,'1004'-400'0</inkml:trace>
  <inkml:trace contextRef="#ctx0" brushRef="#br40" timeOffset="-79">59703 12317 8192,'56'-133'0,"-21"-53"0</inkml:trace>
  <inkml:trace contextRef="#ctx0" brushRef="#br41" timeOffset="-81">5820 23313 8192,'-210'107'0,"197"-111"220,-23 19-1,0-2 1,-46 10 0,62-23-4,20 0-207,0 0 1,-1 0-1,1 0 1,-1 0 0,1-1-1,0 1 1,-1 0 0,1 0-1,-1 0 1,1-1 0,0 1-1,-1 0 1,1 0-1,0-1 1,-1 1 0,1 0-1,0-1 1,0 1 0,-1 0-1,1-1 1,0 1 0,0-1-1,0 1 1,-1-1-1,2-1 26,-1 0 0,0 0 0,1-1 0,-1 1 0,1 0 0,0 0 0,0 0-1,0 0 1,0 0 0,0 0 0,0 0 0,0 0 0,1 1 0,-1-1 0,4-2-1,-4-9-118,21-11-1,0 1 1,40-30-1,154-116-74</inkml:trace>
  <inkml:trace contextRef="#ctx0" brushRef="#br42" timeOffset="-83">41467 188 8192,'54'-55'0,"-47"47"0,-1 0 0,-1 0 0,1-1 0,-1 1 0,7-18 0,-12 25 0,1 0 0,0 0 0,-1-1 0,0 1 0,1 0 0,-1 0 0,0-1 0,0 1 0,0-1 0,0 1 0,0 0 0,0-1 0,0 1 0,0 0 0,0-1 0,-1 1 0,1 0 0,-1 0 0,1-1 0,-1 1 0,1 0 0,-1 0 0,0 0 0,1-1 0,-1 1 0,0 0 0,0 0 0,-1-1 0,-32 13 0,25-12 0,1 0 0,-1 1 0,1 0 0,-1 1 0,1-1 0,-12 4 0,-117 32 0,-149 73 0</inkml:trace>
  <inkml:trace contextRef="#ctx0" brushRef="#br43" timeOffset="-85">40395 460 8192,'-31'14'0</inkml:trace>
  <inkml:trace contextRef="#ctx0" brushRef="#br44" timeOffset="-87">39506 881 8192,'-117'57'0</inkml:trace>
  <inkml:trace contextRef="#ctx0" brushRef="#br45" timeOffset="-89">38625 1334 8192,'-198'104'0</inkml:trace>
  <inkml:trace contextRef="#ctx0" brushRef="#br46" timeOffset="-91">37676 1831 8192,'-203'107'0</inkml:trace>
  <inkml:trace contextRef="#ctx0" brushRef="#br47" timeOffset="-93">36728 2334 8192,'-180'104'0</inkml:trace>
  <inkml:trace contextRef="#ctx0" brushRef="#br48" timeOffset="-95">35780 2881 8192,'-97'56'0</inkml:trace>
  <inkml:trace contextRef="#ctx0" brushRef="#br49" timeOffset="-97">34831 3427 8192,'-15'10'0</inkml:trace>
  <inkml:trace contextRef="#ctx0" brushRef="#br50" timeOffset="-99">18122 31218 8415,'207'-16'0</inkml:trace>
  <inkml:trace contextRef="#ctx0" brushRef="#br51" timeOffset="-101">23822 30385 8415,'87'-17'0</inkml:trace>
  <inkml:trace contextRef="#ctx0" brushRef="#br52" timeOffset="-166016.5">28221 32377 9231,'279'-33'0,"1729"-249"0,-1332 152 0</inkml:trace>
  <inkml:trace contextRef="#ctx0" brushRef="#br53" timeOffset="-166015.5">33604 31438 9231,'1277'-330'0</inkml:trace>
  <inkml:trace contextRef="#ctx0" brushRef="#br54" timeOffset="-107">26278 31770 8192,'-321'97'0</inkml:trace>
  <inkml:trace contextRef="#ctx0" brushRef="#br55" timeOffset="-109">23568 32483 8192,'-223'45'0,"-155"43"0,194-62 0,160-6 538,46-20-173,161-21 677,608-79-1473</inkml:trace>
  <inkml:trace contextRef="#ctx0" brushRef="#br56" timeOffset="-111">24996 32352 9756,'12'-2'2</inkml:trace>
  <inkml:trace contextRef="#ctx0" brushRef="#br57" timeOffset="-113">25295 32304 9808,'294'-46'51,"171"-56"-51</inkml:trace>
  <inkml:trace contextRef="#ctx0" brushRef="#br58" timeOffset="-166017.5">28961 31453 9859,'351'-96'0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5T10:13:03.866"/>
    </inkml:context>
    <inkml:brush xml:id="br0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-15682.15137"/>
      <inkml:brushProperty name="anchorY" value="-15188.63477"/>
      <inkml:brushProperty name="scaleFactor" value="0.5"/>
    </inkml:brush>
  </inkml:definitions>
  <inkml:trace contextRef="#ctx0" brushRef="#br0">0 0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5T10:13:07.427"/>
    </inkml:context>
    <inkml:brush xml:id="br0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-15330.66602"/>
      <inkml:brushProperty name="anchorY" value="-15207.0293"/>
      <inkml:brushProperty name="scaleFactor" value="0.5"/>
    </inkml:brush>
  </inkml:definitions>
  <inkml:trace contextRef="#ctx0" brushRef="#br0">1 1 24575,'0'0'0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5T10:13:10.992"/>
    </inkml:context>
    <inkml:brush xml:id="br0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-13126.19727"/>
      <inkml:brushProperty name="anchorY" value="-17819.42188"/>
      <inkml:brushProperty name="scaleFactor" value="0.5"/>
    </inkml:brush>
  </inkml:definitions>
  <inkml:trace contextRef="#ctx0" brushRef="#br0">0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51C28A-B51E-414E-8230-908CD0EF6530}" type="datetimeFigureOut">
              <a:rPr lang="fr-FR" smtClean="0"/>
              <a:t>23/06/2024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AB1C0D-A4C8-466E-AFC7-F424C81A61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7752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B1C0D-A4C8-466E-AFC7-F424C81A61BE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4667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91386-5944-4237-A635-B5352EFF6490}" type="datetimeFigureOut">
              <a:rPr lang="fr-FR" smtClean="0"/>
              <a:t>23/06/2024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8DDD7-788E-4984-83D6-0DA57EE1BA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977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1"/>
      </p:transition>
    </mc:Choice>
    <mc:Fallback xmlns="">
      <p:transition>
        <p:wheel spokes="1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91386-5944-4237-A635-B5352EFF6490}" type="datetimeFigureOut">
              <a:rPr lang="fr-FR" smtClean="0"/>
              <a:t>23/06/2024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8DDD7-788E-4984-83D6-0DA57EE1BA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812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1"/>
      </p:transition>
    </mc:Choice>
    <mc:Fallback xmlns="">
      <p:transition>
        <p:wheel spokes="1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91386-5944-4237-A635-B5352EFF6490}" type="datetimeFigureOut">
              <a:rPr lang="fr-FR" smtClean="0"/>
              <a:t>23/06/2024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8DDD7-788E-4984-83D6-0DA57EE1BA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927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1"/>
      </p:transition>
    </mc:Choice>
    <mc:Fallback xmlns="">
      <p:transition>
        <p:wheel spokes="1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91386-5944-4237-A635-B5352EFF6490}" type="datetimeFigureOut">
              <a:rPr lang="fr-FR" smtClean="0"/>
              <a:t>23/06/2024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8DDD7-788E-4984-83D6-0DA57EE1BA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966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1"/>
      </p:transition>
    </mc:Choice>
    <mc:Fallback xmlns="">
      <p:transition>
        <p:wheel spokes="1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91386-5944-4237-A635-B5352EFF6490}" type="datetimeFigureOut">
              <a:rPr lang="fr-FR" smtClean="0"/>
              <a:t>23/06/2024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8DDD7-788E-4984-83D6-0DA57EE1BA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278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1"/>
      </p:transition>
    </mc:Choice>
    <mc:Fallback xmlns="">
      <p:transition>
        <p:wheel spokes="1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91386-5944-4237-A635-B5352EFF6490}" type="datetimeFigureOut">
              <a:rPr lang="fr-FR" smtClean="0"/>
              <a:t>23/06/2024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8DDD7-788E-4984-83D6-0DA57EE1BA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09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1"/>
      </p:transition>
    </mc:Choice>
    <mc:Fallback xmlns="">
      <p:transition>
        <p:wheel spokes="1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91386-5944-4237-A635-B5352EFF6490}" type="datetimeFigureOut">
              <a:rPr lang="fr-FR" smtClean="0"/>
              <a:t>23/06/2024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8DDD7-788E-4984-83D6-0DA57EE1BA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861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1"/>
      </p:transition>
    </mc:Choice>
    <mc:Fallback xmlns="">
      <p:transition>
        <p:wheel spokes="1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91386-5944-4237-A635-B5352EFF6490}" type="datetimeFigureOut">
              <a:rPr lang="fr-FR" smtClean="0"/>
              <a:t>23/06/2024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8DDD7-788E-4984-83D6-0DA57EE1BA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30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1"/>
      </p:transition>
    </mc:Choice>
    <mc:Fallback xmlns="">
      <p:transition>
        <p:wheel spokes="1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91386-5944-4237-A635-B5352EFF6490}" type="datetimeFigureOut">
              <a:rPr lang="fr-FR" smtClean="0"/>
              <a:t>23/06/2024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8DDD7-788E-4984-83D6-0DA57EE1BA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362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1"/>
      </p:transition>
    </mc:Choice>
    <mc:Fallback xmlns="">
      <p:transition>
        <p:wheel spokes="1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91386-5944-4237-A635-B5352EFF6490}" type="datetimeFigureOut">
              <a:rPr lang="fr-FR" smtClean="0"/>
              <a:t>23/06/2024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8DDD7-788E-4984-83D6-0DA57EE1BA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745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1"/>
      </p:transition>
    </mc:Choice>
    <mc:Fallback xmlns="">
      <p:transition>
        <p:wheel spokes="1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91386-5944-4237-A635-B5352EFF6490}" type="datetimeFigureOut">
              <a:rPr lang="fr-FR" smtClean="0"/>
              <a:t>23/06/2024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8DDD7-788E-4984-83D6-0DA57EE1BA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147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1"/>
      </p:transition>
    </mc:Choice>
    <mc:Fallback xmlns="">
      <p:transition>
        <p:wheel spokes="1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91386-5944-4237-A635-B5352EFF6490}" type="datetimeFigureOut">
              <a:rPr lang="fr-FR" smtClean="0"/>
              <a:t>23/06/2024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8DDD7-788E-4984-83D6-0DA57EE1BA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3623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mc:AlternateContent xmlns:mc="http://schemas.openxmlformats.org/markup-compatibility/2006" xmlns:p14="http://schemas.microsoft.com/office/powerpoint/2010/main">
    <mc:Choice Requires="p14">
      <p:transition p14:dur="10">
        <p:wheel spokes="1"/>
      </p:transition>
    </mc:Choice>
    <mc:Fallback xmlns="">
      <p:transition>
        <p:wheel spokes="1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microsoft.com/office/2017/06/relationships/model3d" Target="../media/model3d3.glb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13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microsoft.com/office/2017/06/relationships/model3d" Target="../media/model3d5.glb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6.xml"/><Relationship Id="rId11" Type="http://schemas.openxmlformats.org/officeDocument/2006/relationships/image" Target="../media/image16.png"/><Relationship Id="rId5" Type="http://schemas.openxmlformats.org/officeDocument/2006/relationships/image" Target="../media/image18.png"/><Relationship Id="rId10" Type="http://schemas.microsoft.com/office/2017/06/relationships/model3d" Target="../media/model3d4.glb"/><Relationship Id="rId4" Type="http://schemas.openxmlformats.org/officeDocument/2006/relationships/customXml" Target="../ink/ink5.xml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7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5" Type="http://schemas.openxmlformats.org/officeDocument/2006/relationships/customXml" Target="../ink/ink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microsoft.com/office/2017/06/relationships/model3d" Target="../media/model3d2.glb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BB84">
            <a:alpha val="2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2C99C445-3CA7-2D88-1C5F-CD976D0F15F1}"/>
              </a:ext>
            </a:extLst>
          </p:cNvPr>
          <p:cNvGrpSpPr/>
          <p:nvPr/>
        </p:nvGrpSpPr>
        <p:grpSpPr>
          <a:xfrm>
            <a:off x="335203" y="377990"/>
            <a:ext cx="11270975" cy="6333502"/>
            <a:chOff x="335203" y="377990"/>
            <a:chExt cx="11270975" cy="6333502"/>
          </a:xfrm>
          <a:blipFill dpi="0" rotWithShape="1">
            <a:blip r:embed="rId2"/>
            <a:srcRect/>
            <a:stretch>
              <a:fillRect/>
            </a:stretch>
          </a:blipFill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CD74EC62-8003-25E5-81AB-F8BD7BE8F7DA}"/>
                </a:ext>
              </a:extLst>
            </p:cNvPr>
            <p:cNvSpPr/>
            <p:nvPr/>
          </p:nvSpPr>
          <p:spPr>
            <a:xfrm>
              <a:off x="335203" y="377990"/>
              <a:ext cx="1148793" cy="5312224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BB81C7ED-FC07-A731-0F03-47A1F99F4E32}"/>
                </a:ext>
              </a:extLst>
            </p:cNvPr>
            <p:cNvSpPr/>
            <p:nvPr/>
          </p:nvSpPr>
          <p:spPr>
            <a:xfrm>
              <a:off x="1802301" y="1399268"/>
              <a:ext cx="1148793" cy="5312224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38F9FD80-7615-F62F-1CAC-1E29D6B16719}"/>
                </a:ext>
              </a:extLst>
            </p:cNvPr>
            <p:cNvSpPr/>
            <p:nvPr/>
          </p:nvSpPr>
          <p:spPr>
            <a:xfrm>
              <a:off x="3195647" y="377990"/>
              <a:ext cx="1148793" cy="5312224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957C5447-36E3-D42D-9AB7-5D251D5C7A4E}"/>
                </a:ext>
              </a:extLst>
            </p:cNvPr>
            <p:cNvSpPr/>
            <p:nvPr/>
          </p:nvSpPr>
          <p:spPr>
            <a:xfrm>
              <a:off x="4736497" y="1399268"/>
              <a:ext cx="1148793" cy="5312224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834F925E-5351-D8B0-82E0-E86697A8C85B}"/>
                </a:ext>
              </a:extLst>
            </p:cNvPr>
            <p:cNvSpPr/>
            <p:nvPr/>
          </p:nvSpPr>
          <p:spPr>
            <a:xfrm>
              <a:off x="6129843" y="377990"/>
              <a:ext cx="1148793" cy="5312224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559CA6E7-0498-82E2-D7DB-007F10AB7B4B}"/>
                </a:ext>
              </a:extLst>
            </p:cNvPr>
            <p:cNvSpPr/>
            <p:nvPr/>
          </p:nvSpPr>
          <p:spPr>
            <a:xfrm>
              <a:off x="7596941" y="1399268"/>
              <a:ext cx="1148793" cy="5312224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36D3BBB8-E8C4-47D3-64BC-5851000C1E2E}"/>
                </a:ext>
              </a:extLst>
            </p:cNvPr>
            <p:cNvSpPr/>
            <p:nvPr/>
          </p:nvSpPr>
          <p:spPr>
            <a:xfrm>
              <a:off x="9137791" y="377990"/>
              <a:ext cx="1148793" cy="5312224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396C0A03-3B0C-115E-0FFE-D5793C657DDE}"/>
                </a:ext>
              </a:extLst>
            </p:cNvPr>
            <p:cNvSpPr/>
            <p:nvPr/>
          </p:nvSpPr>
          <p:spPr>
            <a:xfrm>
              <a:off x="10457385" y="1399268"/>
              <a:ext cx="1148793" cy="5312224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6863868D-12B2-034F-B501-FA798B6807E3}"/>
              </a:ext>
            </a:extLst>
          </p:cNvPr>
          <p:cNvSpPr txBox="1"/>
          <p:nvPr/>
        </p:nvSpPr>
        <p:spPr>
          <a:xfrm>
            <a:off x="889000" y="1206500"/>
            <a:ext cx="1032510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3000" dirty="0">
                <a:ln w="38100">
                  <a:solidFill>
                    <a:srgbClr val="FCC98C"/>
                  </a:solidFill>
                </a:ln>
                <a:solidFill>
                  <a:schemeClr val="bg1"/>
                </a:solidFill>
                <a:latin typeface="Berlin Sans FB Demi" panose="020E0802020502020306" pitchFamily="34" charset="0"/>
              </a:rPr>
              <a:t>LION</a:t>
            </a:r>
          </a:p>
          <a:p>
            <a:pPr algn="ctr"/>
            <a:r>
              <a:rPr lang="fr-FR" sz="3600" dirty="0">
                <a:ln w="38100">
                  <a:solidFill>
                    <a:srgbClr val="FCC98C"/>
                  </a:solidFill>
                </a:ln>
                <a:solidFill>
                  <a:schemeClr val="bg1"/>
                </a:solidFill>
                <a:latin typeface="Berlin Sans FB Demi" panose="020E0802020502020306" pitchFamily="34" charset="0"/>
              </a:rPr>
              <a:t>De </a:t>
            </a:r>
            <a:r>
              <a:rPr lang="fr-FR" sz="3600" dirty="0" err="1">
                <a:ln w="38100">
                  <a:solidFill>
                    <a:srgbClr val="FCC98C"/>
                  </a:solidFill>
                </a:ln>
                <a:solidFill>
                  <a:schemeClr val="bg1"/>
                </a:solidFill>
                <a:latin typeface="Berlin Sans FB Demi" panose="020E0802020502020306" pitchFamily="34" charset="0"/>
              </a:rPr>
              <a:t>Mï-ly</a:t>
            </a:r>
            <a:r>
              <a:rPr lang="fr-FR" sz="3600" dirty="0">
                <a:ln w="38100">
                  <a:solidFill>
                    <a:srgbClr val="FCC98C"/>
                  </a:solidFill>
                </a:ln>
                <a:solidFill>
                  <a:schemeClr val="bg1"/>
                </a:solidFill>
                <a:latin typeface="Berlin Sans FB Demi" panose="020E0802020502020306" pitchFamily="34" charset="0"/>
              </a:rPr>
              <a:t> et Abigaïl</a:t>
            </a:r>
          </a:p>
        </p:txBody>
      </p:sp>
    </p:spTree>
    <p:extLst>
      <p:ext uri="{BB962C8B-B14F-4D97-AF65-F5344CB8AC3E}">
        <p14:creationId xmlns:p14="http://schemas.microsoft.com/office/powerpoint/2010/main" val="349700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1"/>
      </p:transition>
    </mc:Choice>
    <mc:Fallback xmlns="">
      <p:transition>
        <p:wheel spokes="1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lipse 12">
            <a:extLst>
              <a:ext uri="{FF2B5EF4-FFF2-40B4-BE49-F238E27FC236}">
                <a16:creationId xmlns:a16="http://schemas.microsoft.com/office/drawing/2014/main" id="{0FFEACEB-FD69-08EE-6B74-4F7A55364A36}"/>
              </a:ext>
            </a:extLst>
          </p:cNvPr>
          <p:cNvSpPr/>
          <p:nvPr/>
        </p:nvSpPr>
        <p:spPr>
          <a:xfrm rot="1485600" flipH="1">
            <a:off x="4408148" y="1116179"/>
            <a:ext cx="3658786" cy="3295313"/>
          </a:xfrm>
          <a:prstGeom prst="ellipse">
            <a:avLst/>
          </a:prstGeom>
          <a:gradFill>
            <a:gsLst>
              <a:gs pos="1000">
                <a:srgbClr val="489CD1">
                  <a:alpha val="5000"/>
                </a:srgbClr>
              </a:gs>
              <a:gs pos="25000">
                <a:srgbClr val="A9D7B2">
                  <a:alpha val="5000"/>
                </a:srgbClr>
              </a:gs>
              <a:gs pos="50000">
                <a:srgbClr val="B92B65">
                  <a:alpha val="5000"/>
                </a:srgbClr>
              </a:gs>
              <a:gs pos="76000">
                <a:srgbClr val="9B2486">
                  <a:alpha val="5000"/>
                </a:srgbClr>
              </a:gs>
              <a:gs pos="100000">
                <a:srgbClr val="244F85">
                  <a:alpha val="5000"/>
                </a:srgbClr>
              </a:gs>
            </a:gsLst>
          </a:gradFill>
          <a:ln w="36000">
            <a:gradFill>
              <a:gsLst>
                <a:gs pos="1000">
                  <a:srgbClr val="489CD1"/>
                </a:gs>
                <a:gs pos="25000">
                  <a:srgbClr val="A9D7B2"/>
                </a:gs>
                <a:gs pos="50000">
                  <a:srgbClr val="B92B65"/>
                </a:gs>
                <a:gs pos="76000">
                  <a:srgbClr val="9B2486"/>
                </a:gs>
                <a:gs pos="100000">
                  <a:srgbClr val="244F85"/>
                </a:gs>
              </a:gsLst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AE198D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1ABE18E-51B9-92AA-DCE3-9CFB87AB80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8000" dirty="0">
                <a:solidFill>
                  <a:srgbClr val="FF9933"/>
                </a:solidFill>
              </a:rPr>
              <a:t>quiz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72970DB-B7BC-64AB-5DE4-1F052D657A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Merci de nous avoir écouté passons au quiz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8" name="Encre 7">
                <a:extLst>
                  <a:ext uri="{FF2B5EF4-FFF2-40B4-BE49-F238E27FC236}">
                    <a16:creationId xmlns:a16="http://schemas.microsoft.com/office/drawing/2014/main" id="{D9890259-D820-F4F8-F883-95BE863CB8F1}"/>
                  </a:ext>
                </a:extLst>
              </p14:cNvPr>
              <p14:cNvContentPartPr/>
              <p14:nvPr/>
            </p14:nvContentPartPr>
            <p14:xfrm>
              <a:off x="1719720" y="3635691"/>
              <a:ext cx="360" cy="360"/>
            </p14:xfrm>
          </p:contentPart>
        </mc:Choice>
        <mc:Fallback xmlns="">
          <p:pic>
            <p:nvPicPr>
              <p:cNvPr id="8" name="Encre 7">
                <a:extLst>
                  <a:ext uri="{FF2B5EF4-FFF2-40B4-BE49-F238E27FC236}">
                    <a16:creationId xmlns:a16="http://schemas.microsoft.com/office/drawing/2014/main" id="{D9890259-D820-F4F8-F883-95BE863CB8F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01720" y="3617691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Image 17">
            <a:extLst>
              <a:ext uri="{FF2B5EF4-FFF2-40B4-BE49-F238E27FC236}">
                <a16:creationId xmlns:a16="http://schemas.microsoft.com/office/drawing/2014/main" id="{5DE38139-27A7-3E7E-9A3E-22A06C9A9A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63837"/>
            <a:ext cx="3178628" cy="4094163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Modèle 3D 3" descr="Emoji visage souriant aux yeux souriants">
                <a:extLst>
                  <a:ext uri="{FF2B5EF4-FFF2-40B4-BE49-F238E27FC236}">
                    <a16:creationId xmlns:a16="http://schemas.microsoft.com/office/drawing/2014/main" id="{3F1A35B8-9287-9F38-36C5-515D6FDE641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83891986"/>
                  </p:ext>
                </p:extLst>
              </p:nvPr>
            </p:nvGraphicFramePr>
            <p:xfrm>
              <a:off x="8729358" y="111085"/>
              <a:ext cx="2978219" cy="2978219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978219" cy="2978219"/>
                    </a:xfrm>
                    <a:prstGeom prst="rect">
                      <a:avLst/>
                    </a:prstGeom>
                  </am3d:spPr>
                  <am3d:camera>
                    <am3d:pos x="0" y="0" z="8135858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5044" d="1000000"/>
                    <am3d:preTrans dx="3" dy="-17963324" dz="-36663"/>
                    <am3d:scale>
                      <am3d:sx n="1000000" d="1000000"/>
                      <am3d:sy n="1000000" d="1000000"/>
                      <am3d:sz n="1000000" d="1000000"/>
                    </am3d:scale>
                    <am3d:rot ax="252157" ay="-265480" az="-19488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529989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Modèle 3D 3" descr="Emoji visage souriant aux yeux souriants">
                <a:extLst>
                  <a:ext uri="{FF2B5EF4-FFF2-40B4-BE49-F238E27FC236}">
                    <a16:creationId xmlns:a16="http://schemas.microsoft.com/office/drawing/2014/main" id="{3F1A35B8-9287-9F38-36C5-515D6FDE641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729358" y="111085"/>
                <a:ext cx="2978219" cy="297821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6198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9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B1C760-9428-E067-8B8C-69E80F637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881BB87-2652-50A5-B336-70626A1BDC6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FR" dirty="0"/>
              <a:t>Où habite le lion ?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1) dans certaines zones d’Afrique</a:t>
            </a:r>
          </a:p>
          <a:p>
            <a:r>
              <a:rPr lang="fr-FR" dirty="0"/>
              <a:t>2)dans certaines zones d’Europe</a:t>
            </a:r>
          </a:p>
          <a:p>
            <a:r>
              <a:rPr lang="fr-FR" dirty="0"/>
              <a:t>3) dans le monde entier</a:t>
            </a:r>
          </a:p>
          <a:p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68736A7-F270-C2E8-CC1E-68160A613DF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dirty="0"/>
              <a:t>Que mange le lion ?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1)chien chat  et souris</a:t>
            </a:r>
          </a:p>
          <a:p>
            <a:r>
              <a:rPr lang="fr-FR" dirty="0"/>
              <a:t>2)tigre mammouth et cheval</a:t>
            </a:r>
          </a:p>
          <a:p>
            <a:r>
              <a:rPr lang="fr-FR" dirty="0"/>
              <a:t>3)antilope gazelle et zèbre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31" name="Encre 30">
                <a:extLst>
                  <a:ext uri="{FF2B5EF4-FFF2-40B4-BE49-F238E27FC236}">
                    <a16:creationId xmlns:a16="http://schemas.microsoft.com/office/drawing/2014/main" id="{A91129BC-B339-4B8A-9F6D-80E87181D76E}"/>
                  </a:ext>
                </a:extLst>
              </p14:cNvPr>
              <p14:cNvContentPartPr/>
              <p14:nvPr/>
            </p14:nvContentPartPr>
            <p14:xfrm>
              <a:off x="-6078240" y="-2932149"/>
              <a:ext cx="21765600" cy="11748240"/>
            </p14:xfrm>
          </p:contentPart>
        </mc:Choice>
        <mc:Fallback xmlns="">
          <p:pic>
            <p:nvPicPr>
              <p:cNvPr id="31" name="Encre 30">
                <a:extLst>
                  <a:ext uri="{FF2B5EF4-FFF2-40B4-BE49-F238E27FC236}">
                    <a16:creationId xmlns:a16="http://schemas.microsoft.com/office/drawing/2014/main" id="{A91129BC-B339-4B8A-9F6D-80E87181D76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6087240" y="-2940789"/>
                <a:ext cx="21783240" cy="1176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18" name="Encre 17">
                <a:extLst>
                  <a:ext uri="{FF2B5EF4-FFF2-40B4-BE49-F238E27FC236}">
                    <a16:creationId xmlns:a16="http://schemas.microsoft.com/office/drawing/2014/main" id="{C8BC4A56-7785-94D5-21A1-1220F8EA22F4}"/>
                  </a:ext>
                </a:extLst>
              </p14:cNvPr>
              <p14:cNvContentPartPr/>
              <p14:nvPr/>
            </p14:nvContentPartPr>
            <p14:xfrm>
              <a:off x="2274390" y="1485900"/>
              <a:ext cx="360" cy="360"/>
            </p14:xfrm>
          </p:contentPart>
        </mc:Choice>
        <mc:Fallback xmlns="">
          <p:pic>
            <p:nvPicPr>
              <p:cNvPr id="18" name="Encre 17">
                <a:extLst>
                  <a:ext uri="{FF2B5EF4-FFF2-40B4-BE49-F238E27FC236}">
                    <a16:creationId xmlns:a16="http://schemas.microsoft.com/office/drawing/2014/main" id="{C8BC4A56-7785-94D5-21A1-1220F8EA22F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65390" y="14769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20" name="Encre 19">
                <a:extLst>
                  <a:ext uri="{FF2B5EF4-FFF2-40B4-BE49-F238E27FC236}">
                    <a16:creationId xmlns:a16="http://schemas.microsoft.com/office/drawing/2014/main" id="{B5167FCD-9A2B-2C4C-21FA-29B573F02C2B}"/>
                  </a:ext>
                </a:extLst>
              </p14:cNvPr>
              <p14:cNvContentPartPr/>
              <p14:nvPr/>
            </p14:nvContentPartPr>
            <p14:xfrm>
              <a:off x="7543710" y="1497420"/>
              <a:ext cx="360" cy="360"/>
            </p14:xfrm>
          </p:contentPart>
        </mc:Choice>
        <mc:Fallback xmlns="">
          <p:pic>
            <p:nvPicPr>
              <p:cNvPr id="20" name="Encre 19">
                <a:extLst>
                  <a:ext uri="{FF2B5EF4-FFF2-40B4-BE49-F238E27FC236}">
                    <a16:creationId xmlns:a16="http://schemas.microsoft.com/office/drawing/2014/main" id="{B5167FCD-9A2B-2C4C-21FA-29B573F02C2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35070" y="14887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25" name="Encre 24">
                <a:extLst>
                  <a:ext uri="{FF2B5EF4-FFF2-40B4-BE49-F238E27FC236}">
                    <a16:creationId xmlns:a16="http://schemas.microsoft.com/office/drawing/2014/main" id="{CDE412EE-1825-1DBA-FFCB-A5CE5D93182F}"/>
                  </a:ext>
                </a:extLst>
              </p14:cNvPr>
              <p14:cNvContentPartPr/>
              <p14:nvPr/>
            </p14:nvContentPartPr>
            <p14:xfrm>
              <a:off x="4331790" y="3794580"/>
              <a:ext cx="360" cy="360"/>
            </p14:xfrm>
          </p:contentPart>
        </mc:Choice>
        <mc:Fallback xmlns="">
          <p:pic>
            <p:nvPicPr>
              <p:cNvPr id="25" name="Encre 24">
                <a:extLst>
                  <a:ext uri="{FF2B5EF4-FFF2-40B4-BE49-F238E27FC236}">
                    <a16:creationId xmlns:a16="http://schemas.microsoft.com/office/drawing/2014/main" id="{CDE412EE-1825-1DBA-FFCB-A5CE5D93182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322790" y="37859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Modèle 3D 4" descr="Emoji visage sans expression">
                <a:extLst>
                  <a:ext uri="{FF2B5EF4-FFF2-40B4-BE49-F238E27FC236}">
                    <a16:creationId xmlns:a16="http://schemas.microsoft.com/office/drawing/2014/main" id="{CB22309C-DAEC-DDDB-7290-4748B1D65BBA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797943898"/>
                  </p:ext>
                </p:extLst>
              </p:nvPr>
            </p:nvGraphicFramePr>
            <p:xfrm>
              <a:off x="989777" y="4361272"/>
              <a:ext cx="2567339" cy="2608700"/>
            </p:xfrm>
            <a:graphic>
              <a:graphicData uri="http://schemas.microsoft.com/office/drawing/2017/model3d">
                <am3d:model3d r:embed="rId10">
                  <am3d:spPr>
                    <a:xfrm>
                      <a:off x="0" y="0"/>
                      <a:ext cx="2567339" cy="2608700"/>
                    </a:xfrm>
                    <a:prstGeom prst="rect">
                      <a:avLst/>
                    </a:prstGeom>
                  </am3d:spPr>
                  <am3d:camera>
                    <am3d:pos x="0" y="0" z="8079706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4550" d="1000000"/>
                    <am3d:preTrans dx="1" dy="-18085204" dz="-67021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45696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Modèle 3D 4" descr="Emoji visage sans expression">
                <a:extLst>
                  <a:ext uri="{FF2B5EF4-FFF2-40B4-BE49-F238E27FC236}">
                    <a16:creationId xmlns:a16="http://schemas.microsoft.com/office/drawing/2014/main" id="{CB22309C-DAEC-DDDB-7290-4748B1D65BB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9777" y="4361272"/>
                <a:ext cx="2567339" cy="26087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Modèle 3D 5" descr="Emoji visage avec des étoiles à la place des yeux">
                <a:extLst>
                  <a:ext uri="{FF2B5EF4-FFF2-40B4-BE49-F238E27FC236}">
                    <a16:creationId xmlns:a16="http://schemas.microsoft.com/office/drawing/2014/main" id="{6167650E-B483-4F46-92C9-6A8E5C770677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248142066"/>
                  </p:ext>
                </p:extLst>
              </p:nvPr>
            </p:nvGraphicFramePr>
            <p:xfrm>
              <a:off x="996542" y="4383402"/>
              <a:ext cx="2555695" cy="2570519"/>
            </p:xfrm>
            <a:graphic>
              <a:graphicData uri="http://schemas.microsoft.com/office/drawing/2017/model3d">
                <am3d:model3d r:embed="rId12">
                  <am3d:spPr>
                    <a:xfrm>
                      <a:off x="0" y="0"/>
                      <a:ext cx="2555695" cy="2570519"/>
                    </a:xfrm>
                    <a:prstGeom prst="rect">
                      <a:avLst/>
                    </a:prstGeom>
                  </am3d:spPr>
                  <am3d:camera>
                    <am3d:pos x="0" y="0" z="8052648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610" d="1000000"/>
                    <am3d:preTrans dx="1" dy="-17693233" dz="-355396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45709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Modèle 3D 5" descr="Emoji visage avec des étoiles à la place des yeux">
                <a:extLst>
                  <a:ext uri="{FF2B5EF4-FFF2-40B4-BE49-F238E27FC236}">
                    <a16:creationId xmlns:a16="http://schemas.microsoft.com/office/drawing/2014/main" id="{6167650E-B483-4F46-92C9-6A8E5C77067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96542" y="4383402"/>
                <a:ext cx="2555695" cy="257051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4392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1"/>
      </p:transition>
    </mc:Choice>
    <mc:Fallback xmlns="">
      <p:transition>
        <p:wheel spokes="1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E918F2-2BEF-5565-78E6-A16C203F6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rgbClr val="72528A"/>
                </a:solidFill>
              </a:rPr>
              <a:t>Sommaire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9E0F9AE-1C58-3345-4549-C09F235C4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103" y="4562475"/>
            <a:ext cx="10933793" cy="1626507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fr-FR" sz="8000" dirty="0">
                <a:solidFill>
                  <a:srgbClr val="7030A0"/>
                </a:solidFill>
              </a:rPr>
              <a:t>1.le lion</a:t>
            </a:r>
          </a:p>
          <a:p>
            <a:pPr algn="ctr"/>
            <a:r>
              <a:rPr lang="fr-FR" sz="8000" dirty="0">
                <a:solidFill>
                  <a:srgbClr val="7030A0"/>
                </a:solidFill>
              </a:rPr>
              <a:t>2.Sa famille</a:t>
            </a:r>
          </a:p>
          <a:p>
            <a:pPr algn="ctr"/>
            <a:r>
              <a:rPr lang="fr-FR" sz="8000" dirty="0">
                <a:solidFill>
                  <a:srgbClr val="7030A0"/>
                </a:solidFill>
              </a:rPr>
              <a:t>3.Son habitat</a:t>
            </a:r>
          </a:p>
          <a:p>
            <a:pPr algn="ctr"/>
            <a:r>
              <a:rPr lang="fr-FR" sz="8000" dirty="0">
                <a:solidFill>
                  <a:srgbClr val="7030A0"/>
                </a:solidFill>
              </a:rPr>
              <a:t>4.Sa nourriture</a:t>
            </a:r>
          </a:p>
          <a:p>
            <a:pPr algn="ctr"/>
            <a:r>
              <a:rPr lang="fr-FR" sz="8000" dirty="0">
                <a:solidFill>
                  <a:srgbClr val="7030A0"/>
                </a:solidFill>
              </a:rPr>
              <a:t>5.Sa manière de vivre </a:t>
            </a:r>
          </a:p>
          <a:p>
            <a:pPr algn="ctr"/>
            <a:r>
              <a:rPr lang="fr-FR" sz="8000" dirty="0">
                <a:solidFill>
                  <a:srgbClr val="7030A0"/>
                </a:solidFill>
              </a:rPr>
              <a:t>6.Ses loisirs</a:t>
            </a:r>
          </a:p>
          <a:p>
            <a:endParaRPr lang="fr-FR" dirty="0"/>
          </a:p>
        </p:txBody>
      </p:sp>
      <p:pic>
        <p:nvPicPr>
          <p:cNvPr id="5" name="Graphique 4" descr="Lion">
            <a:extLst>
              <a:ext uri="{FF2B5EF4-FFF2-40B4-BE49-F238E27FC236}">
                <a16:creationId xmlns:a16="http://schemas.microsoft.com/office/drawing/2014/main" id="{7F807AEC-7506-BBC2-C093-7464A036E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07622" y="2971800"/>
            <a:ext cx="457200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245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091F4C-C6FB-C12B-B9D5-1D85F3542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80" y="36512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fr-FR" dirty="0"/>
            </a:br>
            <a:r>
              <a:rPr lang="fr-FR" sz="6700" b="1" dirty="0">
                <a:solidFill>
                  <a:srgbClr val="FF0000"/>
                </a:solidFill>
              </a:rPr>
              <a:t>Le lion </a:t>
            </a:r>
            <a:br>
              <a:rPr lang="fr-FR" dirty="0"/>
            </a:b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22E014-769E-F014-EF0B-CB0603A790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9458" y="1253331"/>
            <a:ext cx="5181600" cy="4351338"/>
          </a:xfrm>
        </p:spPr>
        <p:txBody>
          <a:bodyPr>
            <a:normAutofit fontScale="92500" lnSpcReduction="20000"/>
          </a:bodyPr>
          <a:lstStyle/>
          <a:p>
            <a:r>
              <a:rPr lang="fr-FR" dirty="0">
                <a:solidFill>
                  <a:srgbClr val="7030A0"/>
                </a:solidFill>
              </a:rPr>
              <a:t>Le lion est un mammifère de la famille des félidés</a:t>
            </a:r>
          </a:p>
          <a:p>
            <a:r>
              <a:rPr lang="fr-FR" dirty="0">
                <a:solidFill>
                  <a:srgbClr val="7030A0"/>
                </a:solidFill>
              </a:rPr>
              <a:t> le lion mesure de 1,8m à 2,1   contrairement a sa femelle qui mesure 1,6m à 1,8m.</a:t>
            </a:r>
          </a:p>
          <a:p>
            <a:r>
              <a:rPr lang="fr-FR" dirty="0">
                <a:solidFill>
                  <a:srgbClr val="7030A0"/>
                </a:solidFill>
              </a:rPr>
              <a:t>Le lion porte une crinière mais sa femelle n’en porte pas  </a:t>
            </a:r>
          </a:p>
          <a:p>
            <a:r>
              <a:rPr lang="fr-FR" dirty="0">
                <a:solidFill>
                  <a:srgbClr val="7030A0"/>
                </a:solidFill>
              </a:rPr>
              <a:t>L’enfant du lion s’appelle le lionceau     </a:t>
            </a:r>
          </a:p>
          <a:p>
            <a:pPr marL="0" indent="0">
              <a:buNone/>
            </a:pPr>
            <a:r>
              <a:rPr lang="fr-FR" dirty="0"/>
              <a:t>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fr-FR" dirty="0"/>
              <a:t> </a:t>
            </a:r>
          </a:p>
          <a:p>
            <a:pPr marL="0" indent="0">
              <a:buNone/>
            </a:pPr>
            <a:r>
              <a:rPr lang="fr-FR" dirty="0"/>
              <a:t>   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D5B91E6C-9337-1836-6B97-4D0050B247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833" y="4638108"/>
            <a:ext cx="3538847" cy="20833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4439BDB-6D75-9B54-B430-1ED2B3C29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039" y="2905549"/>
            <a:ext cx="2662403" cy="15009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38DC314-644A-64C7-1781-7F2345B385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002" y="1464197"/>
            <a:ext cx="1988345" cy="1325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87982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1"/>
      </p:transition>
    </mc:Choice>
    <mc:Fallback xmlns="">
      <p:transition>
        <p:wheel spokes="1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63E3A8-73A4-3BE5-21AF-8CACC5B30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6000" b="1" dirty="0">
                <a:solidFill>
                  <a:srgbClr val="FFC000"/>
                </a:solidFill>
              </a:rPr>
              <a:t>Sa famille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1721D9FC-C224-7CC7-5927-037500B916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600" y="2552700"/>
            <a:ext cx="2619375" cy="1743075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59EF31E-3916-BF87-4BBD-E229D8963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FR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Dans la famille du lion il y a :</a:t>
            </a:r>
          </a:p>
          <a:p>
            <a:r>
              <a:rPr lang="fr-FR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Le lion</a:t>
            </a:r>
          </a:p>
          <a:p>
            <a:r>
              <a:rPr lang="fr-FR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La lionne</a:t>
            </a:r>
          </a:p>
          <a:p>
            <a:r>
              <a:rPr lang="fr-FR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et </a:t>
            </a:r>
          </a:p>
          <a:p>
            <a:r>
              <a:rPr lang="fr-FR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Les lionceaux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99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1"/>
      </p:transition>
    </mc:Choice>
    <mc:Fallback xmlns="">
      <p:transition>
        <p:wheel spokes="1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DD8639-782E-1CB3-86E1-62863DCD8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457200"/>
            <a:ext cx="3932237" cy="1600200"/>
          </a:xfrm>
        </p:spPr>
        <p:txBody>
          <a:bodyPr>
            <a:noAutofit/>
          </a:bodyPr>
          <a:lstStyle/>
          <a:p>
            <a:r>
              <a:rPr lang="fr-FR" sz="6600" b="1" dirty="0">
                <a:solidFill>
                  <a:srgbClr val="FFFF00"/>
                </a:solidFill>
              </a:rPr>
              <a:t>Son habitat</a:t>
            </a:r>
            <a:br>
              <a:rPr lang="fr-FR" sz="6600" b="1" dirty="0">
                <a:solidFill>
                  <a:srgbClr val="FFFF00"/>
                </a:solidFill>
              </a:rPr>
            </a:br>
            <a:endParaRPr lang="fr-FR" sz="6600" b="1" dirty="0">
              <a:solidFill>
                <a:srgbClr val="FFFF00"/>
              </a:solidFill>
            </a:endParaRP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DFAAEA0F-8871-8684-8754-1C3A9D1AD55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3" r="13733"/>
          <a:stretch>
            <a:fillRect/>
          </a:stretch>
        </p:blipFill>
        <p:spPr>
          <a:xfrm>
            <a:off x="5183188" y="992187"/>
            <a:ext cx="6172200" cy="4873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7625EF9-D337-C53C-D4AB-747270D56B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83120" y="1155835"/>
            <a:ext cx="3932237" cy="3811588"/>
          </a:xfrm>
        </p:spPr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Autrefois le lion habitait dans l’Afrique du Nord, à l’Asie du Sud-Ouest, l’Europe à l’Inde en passant par le Moyen Orient. Aujourd'hui le lion vit dans certaines zones d’Afrique .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8" name="Encre 7">
                <a:extLst>
                  <a:ext uri="{FF2B5EF4-FFF2-40B4-BE49-F238E27FC236}">
                    <a16:creationId xmlns:a16="http://schemas.microsoft.com/office/drawing/2014/main" id="{DED95CBC-4BC8-96DC-3ADF-F03F791EFD93}"/>
                  </a:ext>
                </a:extLst>
              </p14:cNvPr>
              <p14:cNvContentPartPr/>
              <p14:nvPr/>
            </p14:nvContentPartPr>
            <p14:xfrm rot="21200351">
              <a:off x="9176979" y="2485681"/>
              <a:ext cx="360" cy="360"/>
            </p14:xfrm>
          </p:contentPart>
        </mc:Choice>
        <mc:Fallback xmlns="">
          <p:pic>
            <p:nvPicPr>
              <p:cNvPr id="8" name="Encre 7">
                <a:extLst>
                  <a:ext uri="{FF2B5EF4-FFF2-40B4-BE49-F238E27FC236}">
                    <a16:creationId xmlns:a16="http://schemas.microsoft.com/office/drawing/2014/main" id="{DED95CBC-4BC8-96DC-3ADF-F03F791EFD9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 rot="21200351">
                <a:off x="9158979" y="2467681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36E10414-26E4-DE7F-89E4-FBAA3A71E62D}"/>
                  </a:ext>
                </a:extLst>
              </p14:cNvPr>
              <p14:cNvContentPartPr/>
              <p14:nvPr/>
            </p14:nvContentPartPr>
            <p14:xfrm>
              <a:off x="8414640" y="1652811"/>
              <a:ext cx="774720" cy="68724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36E10414-26E4-DE7F-89E4-FBAA3A71E62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97000" y="1634811"/>
                <a:ext cx="810360" cy="722880"/>
              </a:xfrm>
              <a:prstGeom prst="rect">
                <a:avLst/>
              </a:prstGeom>
            </p:spPr>
          </p:pic>
        </mc:Fallback>
      </mc:AlternateContent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531D7FC5-3CC2-6785-305A-21940EB48819}"/>
              </a:ext>
            </a:extLst>
          </p:cNvPr>
          <p:cNvCxnSpPr>
            <a:cxnSpLocks/>
          </p:cNvCxnSpPr>
          <p:nvPr/>
        </p:nvCxnSpPr>
        <p:spPr>
          <a:xfrm>
            <a:off x="8550234" y="584686"/>
            <a:ext cx="0" cy="9828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096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1"/>
      </p:transition>
    </mc:Choice>
    <mc:Fallback xmlns="">
      <p:transition>
        <p:wheel spokes="1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8F3DFC-D55C-296E-9BEF-F210D1786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457200"/>
            <a:ext cx="3932237" cy="1600200"/>
          </a:xfrm>
        </p:spPr>
        <p:txBody>
          <a:bodyPr>
            <a:normAutofit/>
          </a:bodyPr>
          <a:lstStyle/>
          <a:p>
            <a:r>
              <a:rPr lang="fr-FR" sz="5400" dirty="0">
                <a:solidFill>
                  <a:srgbClr val="00B050"/>
                </a:solidFill>
              </a:rPr>
              <a:t>Sa nourriture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7AA41629-3F44-BFA2-D737-09033E326DC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1" r="14381"/>
          <a:stretch>
            <a:fillRect/>
          </a:stretch>
        </p:blipFill>
        <p:spPr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65C9FBE-80FB-4F5C-1D74-C25C14385F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9159" y="2049462"/>
            <a:ext cx="3932237" cy="3811588"/>
          </a:xfrm>
        </p:spPr>
        <p:txBody>
          <a:bodyPr/>
          <a:lstStyle/>
          <a:p>
            <a:r>
              <a:rPr lang="fr-FR" dirty="0">
                <a:solidFill>
                  <a:schemeClr val="accent5">
                    <a:lumMod val="75000"/>
                  </a:schemeClr>
                </a:solidFill>
                <a:latin typeface="Baskerville Old Face" panose="02020602080505020303" pitchFamily="18" charset="0"/>
              </a:rPr>
              <a:t>Le lion se nourrit d’ antilopes, gazelles ,zèbres parfois il se nourrit de jeunes éléphants, rhinocéros ou de jeunes hippopotames mais il se nourrit aussi d’animaux malades</a:t>
            </a:r>
            <a:r>
              <a:rPr lang="fr-FR" dirty="0"/>
              <a:t>.    </a:t>
            </a:r>
          </a:p>
        </p:txBody>
      </p:sp>
    </p:spTree>
    <p:extLst>
      <p:ext uri="{BB962C8B-B14F-4D97-AF65-F5344CB8AC3E}">
        <p14:creationId xmlns:p14="http://schemas.microsoft.com/office/powerpoint/2010/main" val="112999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2E4A09-39DE-2B99-4C22-A0C4CEFAD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0" y="365125"/>
            <a:ext cx="4974771" cy="1325563"/>
          </a:xfrm>
        </p:spPr>
        <p:txBody>
          <a:bodyPr/>
          <a:lstStyle/>
          <a:p>
            <a:r>
              <a:rPr lang="fr-FR" dirty="0">
                <a:solidFill>
                  <a:srgbClr val="00B0F0"/>
                </a:solidFill>
              </a:rPr>
              <a:t>Sa manière de vivre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8432F9-1454-74BD-2766-A75F4F5935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1) Le matin le lion part à la chasse pour pouvoir manger.</a:t>
            </a:r>
          </a:p>
          <a:p>
            <a:r>
              <a:rPr lang="fr-FR" dirty="0">
                <a:solidFill>
                  <a:srgbClr val="FFC000"/>
                </a:solidFill>
              </a:rPr>
              <a:t>2)Après la chasse le lion va pouvoir manger</a:t>
            </a:r>
          </a:p>
          <a:p>
            <a:r>
              <a:rPr lang="fr-FR" dirty="0">
                <a:solidFill>
                  <a:srgbClr val="FF0000"/>
                </a:solidFill>
              </a:rPr>
              <a:t>3)ensuite il va se reposer puis il essayer de se faire de nouveaux amis(e)</a:t>
            </a:r>
          </a:p>
          <a:p>
            <a:r>
              <a:rPr lang="fr-FR" dirty="0">
                <a:solidFill>
                  <a:srgbClr val="00B050"/>
                </a:solidFill>
              </a:rPr>
              <a:t>4)Plus tard avec ses nouveaux amis(e) ils partent en patrouille</a:t>
            </a:r>
          </a:p>
          <a:p>
            <a:r>
              <a:rPr lang="fr-FR" dirty="0">
                <a:solidFill>
                  <a:srgbClr val="00B0F0"/>
                </a:solidFill>
              </a:rPr>
              <a:t>5)maintenant il peut  être fier car il a bien surveillé</a:t>
            </a:r>
          </a:p>
          <a:p>
            <a:r>
              <a:rPr lang="fr-FR" dirty="0">
                <a:solidFill>
                  <a:srgbClr val="0070C0"/>
                </a:solidFill>
              </a:rPr>
              <a:t>6)mais ce n’est pas fini il doit encore s’occuper des lionceaux</a:t>
            </a:r>
          </a:p>
          <a:p>
            <a:pPr lvl="8"/>
            <a:r>
              <a:rPr lang="fr-FR" sz="3600" dirty="0">
                <a:solidFill>
                  <a:srgbClr val="7030A0"/>
                </a:solidFill>
              </a:rPr>
              <a:t>Et c’est fini maintenant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003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1"/>
      </p:transition>
    </mc:Choice>
    <mc:Fallback xmlns="">
      <p:transition>
        <p:wheel spokes="1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0A1C61-9DB4-9340-AD22-C05FF8695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rgbClr val="7030A0"/>
                </a:solidFill>
              </a:rPr>
              <a:t>Ses loisirs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EE90AC5-783A-E53A-5422-A90A6ACFE0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Le lion adore la chasse, avant le lion trouvait la chasse ennuyeuse mais à la fin le lion a commencé à trouver ça intéressant car il devait chasser matin, midi, soir parfois pendant la patrouille les animaux qui allaient sur son territoire, il partait en chasse car il savait que il y aurait des animaux à proximité donc il partait …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1721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1"/>
      </p:transition>
    </mc:Choice>
    <mc:Fallback xmlns="">
      <p:transition>
        <p:wheel spokes="1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C401490A-78BB-5AB2-D4B1-DED84DD44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dirty="0"/>
              <a:t>La méridienne du lion </a:t>
            </a:r>
            <a:br>
              <a:rPr lang="fr-FR" dirty="0"/>
            </a:br>
            <a:r>
              <a:rPr lang="fr-FR" dirty="0"/>
              <a:t>de</a:t>
            </a:r>
            <a:br>
              <a:rPr lang="fr-FR" dirty="0"/>
            </a:br>
            <a:r>
              <a:rPr lang="fr-FR" dirty="0"/>
              <a:t> </a:t>
            </a:r>
            <a:r>
              <a:rPr lang="fr-FR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Victor Hugo  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63D1AF6-37C4-80A5-BAB2-B4BE9C3CA38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000" dirty="0">
                <a:latin typeface="Algerian" panose="04020705040A02060702" pitchFamily="82" charset="0"/>
              </a:rPr>
              <a:t>L</a:t>
            </a:r>
            <a:r>
              <a:rPr lang="fr-FR" dirty="0"/>
              <a:t>e lion dort seule sous  sa voûte.               </a:t>
            </a:r>
            <a:r>
              <a:rPr lang="fr-FR" sz="4000" dirty="0">
                <a:latin typeface="Algerian" panose="04020705040A02060702" pitchFamily="82" charset="0"/>
              </a:rPr>
              <a:t>I</a:t>
            </a:r>
            <a:r>
              <a:rPr lang="fr-FR" dirty="0">
                <a:latin typeface="+mj-lt"/>
              </a:rPr>
              <a:t>l dort de ce puissant sommeil</a:t>
            </a:r>
            <a:endParaRPr lang="fr-FR" sz="4000" dirty="0">
              <a:latin typeface="Algerian" panose="04020705040A02060702" pitchFamily="82" charset="0"/>
            </a:endParaRPr>
          </a:p>
          <a:p>
            <a:pPr algn="ctr"/>
            <a:r>
              <a:rPr lang="fr-FR" sz="4000" dirty="0">
                <a:latin typeface="Algerian" panose="04020705040A02060702" pitchFamily="82" charset="0"/>
              </a:rPr>
              <a:t>D</a:t>
            </a:r>
            <a:r>
              <a:rPr lang="fr-FR" dirty="0">
                <a:latin typeface="+mj-lt"/>
              </a:rPr>
              <a:t>e la sieste auquel s’ajoute,           </a:t>
            </a:r>
          </a:p>
          <a:p>
            <a:pPr algn="ctr"/>
            <a:r>
              <a:rPr lang="fr-FR" sz="4000" dirty="0">
                <a:latin typeface="Algerian" panose="04020705040A02060702" pitchFamily="82" charset="0"/>
              </a:rPr>
              <a:t>C</a:t>
            </a:r>
            <a:r>
              <a:rPr lang="fr-FR" dirty="0">
                <a:latin typeface="+mj-lt"/>
              </a:rPr>
              <a:t>omme un poids sombre, le soleil                                                                             </a:t>
            </a:r>
            <a:r>
              <a:rPr lang="fr-FR" sz="4000" dirty="0">
                <a:latin typeface="Algerian "/>
              </a:rPr>
              <a:t>L</a:t>
            </a:r>
            <a:r>
              <a:rPr lang="fr-FR" dirty="0">
                <a:latin typeface="+mj-lt"/>
              </a:rPr>
              <a:t>a paix est sur son grand visage</a:t>
            </a:r>
          </a:p>
          <a:p>
            <a:pPr algn="ctr"/>
            <a:r>
              <a:rPr lang="fr-FR" sz="1050" dirty="0">
                <a:latin typeface="+mj-lt"/>
              </a:rPr>
              <a:t>A suivre</a:t>
            </a:r>
          </a:p>
          <a:p>
            <a:endParaRPr lang="fr-FR" dirty="0">
              <a:latin typeface="Algerian" panose="04020705040A02060702" pitchFamily="82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Espace réservé du contenu 11" descr="Lion">
                <a:extLst>
                  <a:ext uri="{FF2B5EF4-FFF2-40B4-BE49-F238E27FC236}">
                    <a16:creationId xmlns:a16="http://schemas.microsoft.com/office/drawing/2014/main" id="{0D87D9E8-D79A-F991-F9EE-3653E74489C6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539403223"/>
                  </p:ext>
                </p:extLst>
              </p:nvPr>
            </p:nvGraphicFramePr>
            <p:xfrm>
              <a:off x="7813149" y="2178570"/>
              <a:ext cx="3841600" cy="249133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841600" cy="2491334"/>
                    </a:xfrm>
                    <a:prstGeom prst="rect">
                      <a:avLst/>
                    </a:prstGeom>
                  </am3d:spPr>
                  <am3d:camera>
                    <am3d:pos x="0" y="0" z="5804160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747602" d="1000000"/>
                    <am3d:preTrans dx="0" dy="-11454128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804781" ay="5047060" az="8007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79249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Espace réservé du contenu 11" descr="Lion">
                <a:extLst>
                  <a:ext uri="{FF2B5EF4-FFF2-40B4-BE49-F238E27FC236}">
                    <a16:creationId xmlns:a16="http://schemas.microsoft.com/office/drawing/2014/main" id="{0D87D9E8-D79A-F991-F9EE-3653E74489C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13149" y="2178570"/>
                <a:ext cx="3841600" cy="24913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Modèle 3D 12" descr="Lion - low poly">
                <a:extLst>
                  <a:ext uri="{FF2B5EF4-FFF2-40B4-BE49-F238E27FC236}">
                    <a16:creationId xmlns:a16="http://schemas.microsoft.com/office/drawing/2014/main" id="{DE2A7622-6D23-FFF8-BBFD-8DBA7704F89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62747317"/>
                  </p:ext>
                </p:extLst>
              </p:nvPr>
            </p:nvGraphicFramePr>
            <p:xfrm>
              <a:off x="6774996" y="3688216"/>
              <a:ext cx="4007445" cy="3169784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4007445" cy="3169784"/>
                    </a:xfrm>
                    <a:prstGeom prst="rect">
                      <a:avLst/>
                    </a:prstGeom>
                  </am3d:spPr>
                  <am3d:camera>
                    <am3d:pos x="0" y="0" z="5710571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94731" d="1000000"/>
                    <am3d:preTrans dx="-60369" dy="-11087890" dz="-275216"/>
                    <am3d:scale>
                      <am3d:sx n="1000000" d="1000000"/>
                      <am3d:sy n="1000000" d="1000000"/>
                      <am3d:sz n="1000000" d="1000000"/>
                    </am3d:scale>
                    <am3d:rot ax="-249887" ay="-3240499" az="2023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34008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Modèle 3D 12" descr="Lion - low poly">
                <a:extLst>
                  <a:ext uri="{FF2B5EF4-FFF2-40B4-BE49-F238E27FC236}">
                    <a16:creationId xmlns:a16="http://schemas.microsoft.com/office/drawing/2014/main" id="{DE2A7622-6D23-FFF8-BBFD-8DBA7704F89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74996" y="3688216"/>
                <a:ext cx="4007445" cy="316978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2790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1"/>
      </p:transition>
    </mc:Choice>
    <mc:Fallback xmlns="">
      <p:transition>
        <p:wheel spokes="1"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433</Words>
  <Application>Microsoft Office PowerPoint</Application>
  <PresentationFormat>Grand écran</PresentationFormat>
  <Paragraphs>55</Paragraphs>
  <Slides>11</Slides>
  <Notes>1</Notes>
  <HiddenSlides>0</HiddenSlides>
  <MMClips>0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  <vt:variant>
        <vt:lpstr>Diaporamas personnalisés</vt:lpstr>
      </vt:variant>
      <vt:variant>
        <vt:i4>1</vt:i4>
      </vt:variant>
    </vt:vector>
  </HeadingPairs>
  <TitlesOfParts>
    <vt:vector size="20" baseType="lpstr">
      <vt:lpstr>Algerian</vt:lpstr>
      <vt:lpstr>Algerian </vt:lpstr>
      <vt:lpstr>Arial</vt:lpstr>
      <vt:lpstr>Baskerville Old Face</vt:lpstr>
      <vt:lpstr>Berlin Sans FB Demi</vt:lpstr>
      <vt:lpstr>Calibri</vt:lpstr>
      <vt:lpstr>Calibri Light</vt:lpstr>
      <vt:lpstr>Thème Office</vt:lpstr>
      <vt:lpstr>Présentation PowerPoint</vt:lpstr>
      <vt:lpstr>Sommaire</vt:lpstr>
      <vt:lpstr> Le lion   </vt:lpstr>
      <vt:lpstr>Sa famille</vt:lpstr>
      <vt:lpstr>Son habitat </vt:lpstr>
      <vt:lpstr>Sa nourriture</vt:lpstr>
      <vt:lpstr>Sa manière de vivre</vt:lpstr>
      <vt:lpstr>Ses loisirs</vt:lpstr>
      <vt:lpstr>La méridienne du lion  de  Victor Hugo  </vt:lpstr>
      <vt:lpstr>quiz</vt:lpstr>
      <vt:lpstr>Présentation PowerPoint</vt:lpstr>
      <vt:lpstr>Diaporama personnalisé 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lions</dc:title>
  <dc:creator>ANNE AMBASSA</dc:creator>
  <cp:lastModifiedBy>Vincent Brosseau</cp:lastModifiedBy>
  <cp:revision>9</cp:revision>
  <dcterms:created xsi:type="dcterms:W3CDTF">2024-05-13T20:01:08Z</dcterms:created>
  <dcterms:modified xsi:type="dcterms:W3CDTF">2024-06-23T12:12:55Z</dcterms:modified>
</cp:coreProperties>
</file>