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5:50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24575,'86'-1'0,"1"0"0,-1 0 0,0 0 0,0 1 0,-19-1 0,1 0 0,11 0 0,24 0 0,3-1 0,-14 1 0,-33 0 0,-28 0 0,-22 0 0,-1 1 0,0 0 0,4-1 0,7 0 0,6-1 0,5 1 0,-2 0 0,-6 1 0,-7 0 0,-3 0 0,2 0 0,1 0 0,1 0 0,-2 1 0,-6 0 0,-3-1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07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47 24575,'11'-3'0,"5"-1"0,6-4 0,1 1 0,-5 1 0,-4 2 0,-4 2 0,0 0 0,2-1 0,0 0 0,0 1 0,-2 1 0,-3 0 0,-3 2 0,-2 3 0,-1 2 0,1 1 0,-1 1 0,1-2 0,0 1 0,-1 0 0,-1 1 0,0 0 0,0 2 0,0 1 0,0 1 0,-2 0 0,0 0 0,0-4 0,0 0 0,0-2 0,-2 0 0,1 0 0,-1-1 0,2 0 0,-1-1 0,-1 0 0,-1 0 0,0-1 0,-1 2 0,1-2 0,-1 1 0,0-1 0,1-1 0,3 1 0,3-2 0,5-1 0,6-2 0,5-1 0,8-1 0,2 0 0,-2 1 0,-2-1 0,-3 3 0,1 0 0,0-1 0,-3 1 0,-4 0 0,-2 1 0,-1 0 0,2 0 0,5 1 0,0 0 0,-1 0 0,-5 1 0,-4-1 0,-3 0 0,-3 1 0,0 2 0,0 3 0,1 3 0,-1 1 0,0 1 0,-1-2 0,-2-1 0,-1 0 0,-1 0 0,-3 0 0,-1 2 0,-1 0 0,-3 1 0,1 0 0,0-1 0,-1 0 0,3-2 0,0-1 0,1-2 0,2-1 0,0 0 0,-2-1 0,1 1 0,-1-1 0,-1-1 0,-1 1 0,-1 1 0,0 0 0,1-1 0,2 0 0,1-2 0,2-1 0,1 0 0,3-2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09.4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 24575,'12'-1'0,"8"-2"0,13-3 0,11-3 0,3 2 0,-5 0 0,-11 3 0,-10 2 0,-3 0 0,-5 0 0,0-1 0,0 1 0,-1 0 0,-1 0 0,-2 1 0,-4 2 0,-3 1 0,-1 5 0,-1 5 0,1 9 0,2 9 0,2 7 0,2 0 0,-1-3 0,0-4 0,-2-5 0,1-2 0,-1-2 0,0 2 0,-1 1 0,0 0 0,0 0 0,0-2 0,0-5 0,-1-4 0,-1-3 0,-1-6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10.7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83 24575,'6'-3'0,"3"-1"0,5-2 0,4-1 0,3-1 0,1 1 0,1 0 0,2 0 0,-1 0 0,-1-1 0,-4 1 0,-5 2 0,-3 1 0,-6 3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13.9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374 2 24575,'-10'0'0,"0"0"0,-2 0 0,-1 0 0,1 0 0,2-1 0,3 0 0,2 1 0,-3 0 0,-4 2 0,-2 0 0,-2-1 0,1 2 0,0 1 0,-1 1 0,-1 1 0,0 0 0,1 2 0,0 0 0,0 3 0,-1 3 0,-1 0 0,2 0 0,2-1 0,1-1 0,3 1 0,2 0 0,1 2 0,2 0 0,1 1 0,1 2 0,2 2 0,0-1 0,2 0 0,1-4 0,1-2 0,0-1 0,1-3 0,-1 0 0,2 1 0,0-1 0,1 2 0,1 0 0,1 0 0,1 0 0,0 0 0,0 0 0,1-1 0,-1 1 0,2-1 0,-2-1 0,-1-3 0,-2-2 0,0-1 0,2-2 0,1 1 0,3-1 0,3 1 0,1-1 0,1-1 0,-2 1 0,0-2 0,-2 0 0,-1 0 0,-1-1 0,-2 1 0,2 0 0,1-1 0,2-2 0,0-1 0,-1-1 0,-1-1 0,-1 0 0,-2 0 0,1-1 0,1-1 0,1-1 0,0-1 0,-1 1 0,-3-1 0,-1 1 0,-2 1 0,-1-2 0,-1-1 0,-1 1 0,0 0 0,-1 1 0,-1 1 0,1-1 0,0 1 0,-1 1 0,2 2 0,-1 0 0,0 1 0,0-1 0,-1-1 0,-1-1 0,0 0 0,0 0 0,-1 1 0,1 0 0,0 0 0,0 2 0,-1-1 0,0 1 0,1 1 0,0-1 0,-1-1 0,1 0 0,-1-1 0,1 0 0,0 1 0,-1 0 0,-1 1 0,0 0 0,-1-1 0,0 0 0,0 2 0,1 1 0,0 1 0,-1 0 0,1 1 0,-1 1 0,0 0 0,2 0 0,0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16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24575,'0'15'0,"1"2"0,0 3 0,0 0 0,1-3 0,-1-2 0,1-4 0,0-1 0,0-2 0,0-1 0,-1-2 0,1 0 0,-1 0 0,0-1 0,0-1 0,0 1 0,-1-2 0,0 1 0,1 1 0,0 2 0,1 3 0,1 3 0,0 1 0,0 0 0,1-5 0,3-3 0,6-4 0,10-1 0,10 0 0,3 0 0,1 0 0,-4 0 0,-6 0 0,-2 0 0,-6-1 0,-2 0 0,1 0 0,1 1 0,0 0 0,-3 0 0,-8 0 0,-3-1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17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24575,'1'11'0,"1"4"0,2 9 0,0 6 0,3 8 0,0 5 0,1 2 0,1 0 0,1-2 0,-2-4 0,0-5 0,-3-6 0,-1-4 0,0 0 0,0-1 0,0-2 0,-1-3 0,-1-5 0,-1-4 0,0-3 0,-1-1 0,-1-4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18.6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24575,'0'11'0,"1"7"0,0 9 0,1 12 0,2 11 0,0 4 0,1-2 0,-1-9 0,0-11 0,-2-8 0,0-5 0,-1-7 0,0-3 0,-1-2 0,1 0 0,-1 1 0,0-3 0,0 1 0,0-1 0,0-2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20.2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229 0 24575,'-7'2'0,"-1"-1"0,-3 2 0,-3 1 0,-3 1 0,-2 2 0,-2 2 0,-2 1 0,-1 3 0,3-1 0,3-1 0,5-2 0,3-1 0,2-2 0,1 0 0,1 0 0,5 0 0,7 0 0,7-1 0,6 1 0,-1-1 0,-2 0 0,-2 0 0,-1-1 0,-1-1 0,1 0 0,-2 0 0,-1-1 0,-1 0 0,0-1 0,3 1 0,0 0 0,1 1 0,-1-1 0,-1-1 0,-2 1 0,1-1 0,1 1 0,-1-1 0,0 0 0,-3 1 0,-3-1 0,-4-1 0,0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23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42 182 24575,'-2'7'0,"-1"3"0,-1 4 0,0 4 0,0 4 0,0 4 0,0 2 0,1 0 0,1 0 0,0 0 0,1-2 0,-1-4 0,1-2 0,-1-4 0,1-2 0,1-3 0,-1-6 0,1-8 0,-1-9 0,1-11 0,1-5 0,0-1 0,1 2 0,-1 7 0,-1 6 0,0 3 0,0 2 0,0-1 0,1-3 0,1-2 0,0-1 0,-1 0 0,2 2 0,-2 1 0,0 4 0,0 1 0,0 3 0,1 3 0,3 2 0,3 3 0,2 3 0,0 2 0,-2 1 0,-1-1 0,-1 0 0,-2-1 0,1-2 0,-1 0 0,1-1 0,0 1 0,2 1 0,-1 0 0,0 0 0,0-2 0,-2-1 0,0-2 0,1-1 0,1 1 0,1 0 0,2 0 0,0-2 0,3-1 0,2-2 0,1-2 0,0-4 0,-4 0 0,-1-1 0,-3 2 0,-3 2 0,0-1 0,-2-2 0,1-5 0,0-5 0,0-6 0,1-2 0,2-4 0,0 1 0,0 1 0,0 6 0,-2 9 0,-3 10 0,-1 9 0,0 12 0,-2 11 0,1 10 0,0 10 0,0 6 0,1 3 0,0 1 0,0-7 0,0-6 0,0-7 0,0-7 0,0-6 0,0-6 0,0-4 0,0-2 0,0-1 0,0-1 0,0 0 0,-1-1 0,0 0 0,0 1 0,1 0 0,0 0 0,0-1 0,0-1 0,0-2 0,-1-2 0,1-3 0,-1 0 0,1-2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26:52.6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5:52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24575,'13'1'0,"6"1"0,13 4 0,20 5 0,22 4 0,16 2 0,1 0 0,-14-5 0,-25-3 0,-24-5 0,-14-2 0,-7-1 0,0 1 0,0-1 0,0 1 0,0-2 0,-1 2 0,0-1 0,0 2 0,1 0 0,-1 0 0,-2 0 0,-3-1 0,-2 0 0,0 1 0,-2 0 0,0 1 0,0-1 0,-1 0 0,-2 1 0,-3 1 0,-2 1 0,-2 0 0,0 0 0,0 1 0,-1-1 0,0 0 0,0 0 0,1 0 0,2-1 0,1 0 0,1-1 0,-3 3 0,-3 1 0,-3 1 0,-1 2 0,0-2 0,2 0 0,2-1 0,4-2 0,1-1 0,3-1 0,1-1 0,3 0 0,-1 0 0,1-1 0,-1 1 0,-2 0 0,1 1 0,-1 0 0,-1 0 0,-1 2 0,-2-1 0,-1 1 0,-1 1 0,1-1 0,1-1 0,2 0 0,3-1 0,0-1 0,3-1 0,1-2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5:55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24575,'21'-1'0,"13"0"0,18 0 0,22-1 0,26 1 0,-44 0 0,0 0 0,4-1 0,0 0 0,-5 1 0,-2 0 0,38-1 0,-17 0 0,-20 1 0,-16-1 0,-15 0 0,-9 1 0,-6-1 0,3 1 0,4-1 0,7 1 0,4-1 0,1 1 0,-8 0 0,-14 0 0,-4 0 0,-6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5:56.8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24575,'29'0'0,"-1"1"0,2 2 0,10 2 0,11 4 0,12 2 0,3 3 0,-4-2 0,-13-2 0,-14-4 0,-12-1 0,-11-2 0,-4-1 0,-1 1 0,1 1 0,2 1 0,-1 0 0,-1 0 0,-3 0 0,-4-1 0,-2-1 0,-2 1 0,-3 0 0,-3 2 0,-4 1 0,-5 0 0,-1 1 0,-3 1 0,-2-1 0,-4 2 0,-8 0 0,-5 2 0,-3 0 0,3-1 0,6-1 0,6-3 0,4 0 0,1 0 0,0-1 0,0 0 0,2 1 0,1 0 0,4-1 0,4-1 0,4-1 0,2-5 0,5 1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6:01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0 181 24575,'4'10'0,"0"4"0,2 9 0,1 8 0,2 6 0,1 2 0,0 0 0,-1-2 0,-1-2 0,-1-1 0,-1-3 0,0-3 0,-2-3 0,0-2 0,1-1 0,-2-4 0,-1-3 0,0-4 0,-1-3 0,-1-2 0,0-4 0,0-3 0,0-3 0,0-5 0,0-5 0,0-4 0,0-6 0,-1-6 0,0-2 0,0 1 0,1 4 0,-1 4 0,0 2 0,-2-1 0,-1-3 0,-2 0 0,-1-2 0,-1 1 0,1 2 0,0 1 0,2 4 0,0 3 0,2 3 0,1 3 0,0 2 0,1 2 0,0-1 0,0-1 0,1-2 0,0-2 0,2 0 0,1-2 0,4 0 0,6-3 0,8-1 0,8 0 0,1 2 0,-3 5 0,-7 3 0,-1 4 0,7 1 0,18 0 0,14-1 0,4 0 0,-10 1 0,-9 0 0,-20 2 0,-6 0 0,-10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6:02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1 113 24575,'20'-9'0,"12"-2"0,19-3 0,16-3 0,4 2 0,-1 0 0,-11 2 0,-17 5 0,-15 3 0,-15 2 0,-5 2 0,-6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6:05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504 2 24575,'-6'-1'0,"-2"0"0,-3 1 0,-5 1 0,-6 2 0,-12 1 0,-11 2 0,-8 0 0,4 1 0,9-1 0,9-2 0,11 1 0,2-1 0,1 1 0,0 1 0,1 0 0,2-1 0,3 0 0,-1 1 0,1 1 0,-2 2 0,0 1 0,2 2 0,3-2 0,3-1 0,3-1 0,2-1 0,2 2 0,3 1 0,3 1 0,3-1 0,0 0 0,2-2 0,-2-2 0,1-1 0,-2-1 0,-1-1 0,2 0 0,0 1 0,4 1 0,0-1 0,1 0 0,-1-1 0,0-1 0,1-1 0,1-1 0,-2 1 0,0-1 0,1 1 0,5 0 0,9-1 0,7 0 0,3 0 0,-4 0 0,-2 1 0,0 0 0,-3 2 0,-4 0 0,-7 1 0,-6-1 0,-4 0 0,-4 1 0,-2 1 0,1 3 0,3 6 0,4 3 0,1 2 0,-2-2 0,-4-4 0,-5-3 0,-1-3 0,-1 1 0,-3 1 0,-2 1 0,-2 3 0,-3 2 0,1 0 0,-2-1 0,1-2 0,-2-2 0,-1-2 0,-3-1 0,-5-1 0,-5-1 0,-5-2 0,-2 0 0,1-2 0,2 0 0,5 0 0,-6 0 0,-2 0 0,-2 1 0,0 0 0,7-2 0,6 1 0,5-1 0,4 0 0,2 0 0,0 0 0,2 0 0,3 0 0,1 0 0,-2 1 0,0 0 0,0-1 0,1-1 0,4-14 0,0 9 0,3-8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01.1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1240 0 24575,'-6'1'0,"-2"0"0,-3 0 0,-1 0 0,-1 0 0,1 1 0,-1 0 0,-1 0 0,2 0 0,1 1 0,1-1 0,1 0 0,-1 1 0,0 0 0,0 0 0,1 0 0,1-1 0,0 1 0,-1 0 0,0 1 0,-2 1 0,0 0 0,0 0 0,0 1 0,-1 1 0,0 0 0,-1 1 0,2 0 0,-2 1 0,1 0 0,0 0 0,0 0 0,2 0 0,-1-1 0,1-1 0,0 0 0,0 0 0,-1 0 0,1 1 0,-2 0 0,0 1 0,0 0 0,-1 0 0,1 1 0,-1-2 0,0 2 0,0 0 0,0-1 0,-1 0 0,0 0 0,0 0 0,0 0 0,1 0 0,1-1 0,1 0 0,2 0 0,0-2 0,1 1 0,0-2 0,-1 1 0,0 1 0,-1 0 0,0 1 0,0-1 0,0 0 0,0 2 0,-1 0 0,1 1 0,-1 0 0,1 0 0,1 0 0,0 0 0,1-1 0,0 2 0,0-1 0,-1 1 0,-1 1 0,1 0 0,-1 1 0,0 1 0,-1 1 0,1-1 0,0 0 0,0-1 0,1 1 0,-1 0 0,1 0 0,1 0 0,-1 0 0,0 1 0,-2 2 0,1 0 0,-1 2 0,1 2 0,-1 0 0,-1 3 0,0-2 0,-1 2 0,2 1 0,-1 0 0,1 1 0,0-1 0,1-1 0,1 1 0,0-1 0,1-1 0,1 0 0,0-1 0,1-2 0,0 0 0,2-3 0,0 1 0,1-1 0,0 2 0,0 0 0,1 0 0,-2 2 0,1 0 0,-2 3 0,0 0 0,1 2 0,-1 2 0,1 1 0,1 0 0,0-1 0,1-1 0,0-3 0,0-1 0,0 0 0,1-3 0,-1-2 0,1 0 0,-1-2 0,0 0 0,1 0 0,0-2 0,1 0 0,-1 2 0,0 2 0,0 1 0,0 2 0,0 1 0,0 1 0,0 1 0,0 1 0,0 0 0,0 0 0,0 2 0,-1 1 0,1 2 0,0-1 0,-1 0 0,1 1 0,1 0 0,0-2 0,0 0 0,0 4 0,0 2 0,0-2 0,0-3 0,1-7 0,1 0 0,0-1 0,0 1 0,2-1 0,-1 2 0,1 0 0,0 0 0,0 1 0,0-1 0,1 1 0,0-2 0,-1-2 0,1-2 0,-1-2 0,0-1 0,0-1 0,-1 1 0,1 1 0,-1 1 0,1 0 0,-1-1 0,1 0 0,0 1 0,0 0 0,-2-1 0,1-2 0,-1-3 0,0-1 0,-1-2 0,0-1 0,0-2 0,0 1 0,1-2 0,0 0 0,0 0 0,-1-1 0,0 1 0,-1 0 0,0-1 0,-1-1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9T12:17:03.9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 24575,'5'4'0,"0"1"0,1 4 0,3 2 0,2 5 0,2 3 0,4 3 0,0-2 0,-2-5 0,-4-3 0,-4-5 0,1 0 0,2 3 0,1 1 0,2 1 0,-1-1 0,0-2 0,0-2 0,-3-3 0,0-5 0,2-3 0,0-5 0,2-2 0,0-1 0,-2 0 0,-3 2 0,-2 3 0,-1 1 0,-2 2 0,0 1 0,2-2 0,-1-2 0,1-1 0,0-1 0,0-2 0,0 2 0,-2 2 0,0 1 0,-2 2 0,0 1 0,0 0 0,0-1 0,0 0 0,0-2 0,-1 1 0,1 0 0,1 2 0,-1 1 0,0-1 0,1-1 0,1-1 0,0-2 0,0 1 0,-2-3 0,1 4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021C-6585-1F4F-A3C6-2A4ED1C10717}" type="datetimeFigureOut">
              <a:t>30/06/2024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7B85-9E7C-434D-B761-6503B55358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2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F7B85-9E7C-434D-B761-6503B553582F}" type="slidenum"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80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F7B85-9E7C-434D-B761-6503B553582F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47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F7B85-9E7C-434D-B761-6503B553582F}" type="slidenum"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50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F7B85-9E7C-434D-B761-6503B553582F}" type="slidenum"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1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F1519-E4AB-593C-BB8E-193D0482B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CF58A9-750E-379F-2544-672473370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A4FE1-E018-0A8A-3AE0-F076BF69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4BCBF-8131-FDEB-7976-F5BEE9B4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095241-9251-E361-3A82-C68F052A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64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F3222-047A-4714-0AD8-1C8EFF4F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6189C7-A49A-CD59-834A-CEF95F90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A14B52-A759-E021-02CD-8538673B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F394F-9C77-C231-5697-4E047D81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5B41D5-3252-C4E2-AF74-9C322C86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52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74DD35-7F8D-B5A2-3524-FFB524721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2746CE-EBC8-47AE-2E79-6C2928C8A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7617D-DFEF-3785-555A-6AE68751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55E3D-AD79-1DC3-B965-82FECF6E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B880A0-EF17-2382-6FE7-60307B81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96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B9E3A-93F0-C708-F28C-24FA1EEF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37411-917C-460B-61B8-C01AF60D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B0DC42-1355-597B-A934-55010CF5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678112-D0A5-8971-EA00-44B8210E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DA0E14-5C8C-EAEC-0863-CC78E21B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6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D57A-BFE0-3069-EE9D-D105FDD0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AC2956-ECB3-27B6-D6EA-F4884D86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97A3CB-892F-4B57-37DD-90336895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C4D71A-F179-4E3C-3463-8B68E8B3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5A8589-E653-28EB-E6C1-D60F200D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3946F-34E6-C8E4-3F7F-F78BEE2A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2D645C-1DE8-4519-1CCB-5E71E8F7F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70061E-5099-760C-C49D-62AC7D355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AC148-3587-1E70-3DF6-578A4C80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89791A-5EF2-F3A7-00DF-48E9E0BE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716FAF-B536-50F9-123B-5A05B945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0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F5EDA-FDF3-8F54-9A03-930B26B1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E38C8E-2DD1-C7A3-4319-0F518558A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B36926-4A56-3960-06F5-CD5BB3844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713790-A3E8-F24F-DFF1-44CCC1723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D697DE-91F9-24CB-BDEE-28429C592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62B5D6-813B-D42A-9AD2-C6FD1A74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208556-A8EA-EAA6-38B7-62AE6A4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5378C9-D446-4DBA-B7A1-AFF1C7FA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A3719-863E-765D-15D0-94AACDA5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6BD760-F813-B4BB-3182-6A910ED2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3FD178-AF9D-10B7-F5E3-D648EC60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2E4538-17D6-3585-73A3-74200AEC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83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27A26F-F597-CF9A-7F83-9A4203DC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50FD6D-D790-389A-63C4-EEE4171E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F7802D-FC9A-F917-3D98-67382633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0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26210-A5D7-8EAD-37D6-E6C81301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7A519-621D-FA20-DE8C-5DB2CA23D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F027D-3B05-A91C-83C9-B3675052A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8AD821-7E5A-7BDF-3663-27A66000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DF4EA-6274-5594-A39E-422439E5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FDD8F8-7CAA-48AB-9C70-BD42670B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64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32F4E-3C37-CE1D-627A-A66B61E1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AE170E-EB7B-3F1B-6511-6D148C97E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4AC573-6BBB-DDCD-7738-85AD815EE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16A050-3442-2666-A489-D6F1B32C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3A259A-1912-F563-A890-E4742113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9E83C8-631F-52BD-5FF5-8677E6AB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4E4409-3E1E-51CC-3511-0DC51A5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536CF3-A004-4D12-73E8-04696735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C6386-756E-7C00-C0F1-E12332F82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BEAE3-4E1C-4148-9696-A529BAE171BA}" type="datetimeFigureOut">
              <a:t>30/06/2024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4B114-B2B0-8938-9094-A5AD1CA8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04347-28AC-4454-6A2E-6161D9C9C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A02B10-AB47-6F4A-AD9F-0F465994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6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9.pn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7.xml"/><Relationship Id="rId40" Type="http://schemas.openxmlformats.org/officeDocument/2006/relationships/image" Target="../media/image22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4.svg"/><Relationship Id="rId9" Type="http://schemas.openxmlformats.org/officeDocument/2006/relationships/customXml" Target="../ink/ink3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2.xml"/><Relationship Id="rId30" Type="http://schemas.openxmlformats.org/officeDocument/2006/relationships/image" Target="../media/image17.png"/><Relationship Id="rId35" Type="http://schemas.openxmlformats.org/officeDocument/2006/relationships/customXml" Target="../ink/ink16.xml"/><Relationship Id="rId8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B4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94CC10-5108-F833-2383-5E16E476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296"/>
            <a:ext cx="9144000" cy="1152663"/>
          </a:xfrm>
        </p:spPr>
        <p:txBody>
          <a:bodyPr anchor="ctr">
            <a:normAutofit/>
          </a:bodyPr>
          <a:lstStyle/>
          <a:p>
            <a:r>
              <a:rPr lang="fr-FR" sz="4400"/>
              <a:t>Le Senegal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8DF5BD-C955-FCFE-6F64-723343B6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9534"/>
            <a:ext cx="9144000" cy="646785"/>
          </a:xfrm>
        </p:spPr>
        <p:txBody>
          <a:bodyPr>
            <a:noAutofit/>
          </a:bodyPr>
          <a:lstStyle/>
          <a:p>
            <a:r>
              <a:rPr lang="fr-FR" sz="2800"/>
              <a:t>De Liv</a:t>
            </a:r>
          </a:p>
          <a:p>
            <a:endParaRPr lang="fr-FR" sz="2800"/>
          </a:p>
          <a:p>
            <a:r>
              <a:rPr lang="fr-FR" sz="2800"/>
              <a:t> </a:t>
            </a:r>
          </a:p>
        </p:txBody>
      </p:sp>
      <p:pic>
        <p:nvPicPr>
          <p:cNvPr id="1026" name="Picture 2" descr="Drapeau">
            <a:extLst>
              <a:ext uri="{FF2B5EF4-FFF2-40B4-BE49-F238E27FC236}">
                <a16:creationId xmlns:a16="http://schemas.microsoft.com/office/drawing/2014/main" id="{EC29F875-25BA-8741-B38D-CA97F6DC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9817" y="1532408"/>
            <a:ext cx="2734891" cy="18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2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merci de m'avoir écouter (Ne posez pas des questions trop dur svp) - Happy  Minion Meme Generator">
            <a:extLst>
              <a:ext uri="{FF2B5EF4-FFF2-40B4-BE49-F238E27FC236}">
                <a16:creationId xmlns:a16="http://schemas.microsoft.com/office/drawing/2014/main" id="{0F616C92-DF47-85CC-9EF6-CE8C67EE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844" y="1668296"/>
            <a:ext cx="4768755" cy="31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294E543-70C0-5E1E-D6C0-63A070E435D4}"/>
              </a:ext>
            </a:extLst>
          </p:cNvPr>
          <p:cNvSpPr txBox="1"/>
          <p:nvPr/>
        </p:nvSpPr>
        <p:spPr>
          <a:xfrm>
            <a:off x="228601" y="163285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Voyez vous les fautes… ? </a:t>
            </a:r>
          </a:p>
        </p:txBody>
      </p:sp>
    </p:spTree>
    <p:extLst>
      <p:ext uri="{BB962C8B-B14F-4D97-AF65-F5344CB8AC3E}">
        <p14:creationId xmlns:p14="http://schemas.microsoft.com/office/powerpoint/2010/main" val="2725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Freeform: Shape 717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9B961A-D76F-8823-8349-56BE2F18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fr-FR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BE3AB-6DBB-2C59-08F9-B245D222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fr-FR" sz="2000"/>
              <a:t>Ou est le senegal ?</a:t>
            </a:r>
          </a:p>
          <a:p>
            <a:r>
              <a:rPr lang="fr-FR" sz="2000"/>
              <a:t>Plats favoris</a:t>
            </a:r>
          </a:p>
          <a:p>
            <a:r>
              <a:rPr lang="fr-FR" sz="2000"/>
              <a:t>Danses</a:t>
            </a:r>
          </a:p>
          <a:p>
            <a:r>
              <a:rPr lang="fr-FR" sz="2000"/>
              <a:t>Animaux</a:t>
            </a:r>
          </a:p>
          <a:p>
            <a:r>
              <a:rPr lang="fr-FR" sz="2000"/>
              <a:t>Ma famille</a:t>
            </a:r>
          </a:p>
          <a:p>
            <a:r>
              <a:rPr lang="fr-FR" sz="2000"/>
              <a:t>Quiz </a:t>
            </a:r>
          </a:p>
        </p:txBody>
      </p:sp>
      <p:pic>
        <p:nvPicPr>
          <p:cNvPr id="7170" name="Picture 2" descr="Week end à Dakar et l'ile de Gorée au Sénégal - Voyageurs du Monde">
            <a:extLst>
              <a:ext uri="{FF2B5EF4-FFF2-40B4-BE49-F238E27FC236}">
                <a16:creationId xmlns:a16="http://schemas.microsoft.com/office/drawing/2014/main" id="{EBB3812F-03BE-B2E7-7267-94C34499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1347670"/>
            <a:ext cx="6155141" cy="41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8946E4-FDA9-7BD2-A829-E2C2A6E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 est le Senegal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63A1CDE-A083-A726-BBCC-6B6C958D5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1712" y="1628384"/>
            <a:ext cx="5034262" cy="5034262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3E5E1F9-CD09-E2C6-307D-0A18EB700282}"/>
              </a:ext>
            </a:extLst>
          </p:cNvPr>
          <p:cNvGrpSpPr/>
          <p:nvPr/>
        </p:nvGrpSpPr>
        <p:grpSpPr>
          <a:xfrm>
            <a:off x="9298055" y="2470586"/>
            <a:ext cx="574920" cy="131040"/>
            <a:chOff x="9298055" y="2470586"/>
            <a:chExt cx="57492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BDE0E620-9549-9D00-58FD-427FDF76B6F9}"/>
                    </a:ext>
                  </a:extLst>
                </p14:cNvPr>
                <p14:cNvContentPartPr/>
                <p14:nvPr/>
              </p14:nvContentPartPr>
              <p14:xfrm>
                <a:off x="9298055" y="2537906"/>
                <a:ext cx="466920" cy="756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BDE0E620-9549-9D00-58FD-427FDF76B6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91935" y="2531786"/>
                  <a:ext cx="479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64E6EDDC-8784-E63A-7303-11E2309112E9}"/>
                    </a:ext>
                  </a:extLst>
                </p14:cNvPr>
                <p14:cNvContentPartPr/>
                <p14:nvPr/>
              </p14:nvContentPartPr>
              <p14:xfrm>
                <a:off x="9651935" y="2470586"/>
                <a:ext cx="221040" cy="13104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64E6EDDC-8784-E63A-7303-11E2309112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45815" y="2464466"/>
                  <a:ext cx="2332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6E2D38A-FD5F-04EB-2AAE-62449B580626}"/>
              </a:ext>
            </a:extLst>
          </p:cNvPr>
          <p:cNvGrpSpPr/>
          <p:nvPr/>
        </p:nvGrpSpPr>
        <p:grpSpPr>
          <a:xfrm>
            <a:off x="8917895" y="3788906"/>
            <a:ext cx="447480" cy="106560"/>
            <a:chOff x="8917895" y="3788906"/>
            <a:chExt cx="44748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950026F0-6A1D-8A21-F0BB-146E2CE11791}"/>
                    </a:ext>
                  </a:extLst>
                </p14:cNvPr>
                <p14:cNvContentPartPr/>
                <p14:nvPr/>
              </p14:nvContentPartPr>
              <p14:xfrm>
                <a:off x="8917895" y="3837506"/>
                <a:ext cx="378360" cy="133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950026F0-6A1D-8A21-F0BB-146E2CE117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11775" y="3831386"/>
                  <a:ext cx="390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96A985D5-CFA2-3F9D-A679-BE30BE143603}"/>
                    </a:ext>
                  </a:extLst>
                </p14:cNvPr>
                <p14:cNvContentPartPr/>
                <p14:nvPr/>
              </p14:nvContentPartPr>
              <p14:xfrm>
                <a:off x="9163775" y="3788906"/>
                <a:ext cx="201600" cy="1065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96A985D5-CFA2-3F9D-A679-BE30BE1436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7655" y="3782786"/>
                  <a:ext cx="213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0224C9D-BDB9-5D54-DD12-C8EE3C0F82AE}"/>
              </a:ext>
            </a:extLst>
          </p:cNvPr>
          <p:cNvGrpSpPr/>
          <p:nvPr/>
        </p:nvGrpSpPr>
        <p:grpSpPr>
          <a:xfrm>
            <a:off x="8883335" y="2445386"/>
            <a:ext cx="230760" cy="241200"/>
            <a:chOff x="8883335" y="2445386"/>
            <a:chExt cx="23076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11B1B910-A70C-ED72-CCF1-6ACE2D21960B}"/>
                    </a:ext>
                  </a:extLst>
                </p14:cNvPr>
                <p14:cNvContentPartPr/>
                <p14:nvPr/>
              </p14:nvContentPartPr>
              <p14:xfrm>
                <a:off x="8883335" y="2445386"/>
                <a:ext cx="195840" cy="24120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11B1B910-A70C-ED72-CCF1-6ACE2D2196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77215" y="2439266"/>
                  <a:ext cx="208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365C6CCF-6768-2E0D-B652-B49D607B6C00}"/>
                    </a:ext>
                  </a:extLst>
                </p14:cNvPr>
                <p14:cNvContentPartPr/>
                <p14:nvPr/>
              </p14:nvContentPartPr>
              <p14:xfrm>
                <a:off x="8948495" y="2556986"/>
                <a:ext cx="165600" cy="406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365C6CCF-6768-2E0D-B652-B49D607B6C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42375" y="2550866"/>
                  <a:ext cx="17784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4042B155-54BE-393C-3EB9-6AACD087A40A}"/>
                  </a:ext>
                </a:extLst>
              </p14:cNvPr>
              <p14:cNvContentPartPr/>
              <p14:nvPr/>
            </p14:nvContentPartPr>
            <p14:xfrm>
              <a:off x="8579495" y="3717986"/>
              <a:ext cx="242280" cy="1940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4042B155-54BE-393C-3EB9-6AACD087A40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73375" y="3711866"/>
                <a:ext cx="2545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e 19">
            <a:extLst>
              <a:ext uri="{FF2B5EF4-FFF2-40B4-BE49-F238E27FC236}">
                <a16:creationId xmlns:a16="http://schemas.microsoft.com/office/drawing/2014/main" id="{6B43828A-FCDD-4422-1A73-AF23637A539C}"/>
              </a:ext>
            </a:extLst>
          </p:cNvPr>
          <p:cNvGrpSpPr/>
          <p:nvPr/>
        </p:nvGrpSpPr>
        <p:grpSpPr>
          <a:xfrm>
            <a:off x="9234695" y="2653466"/>
            <a:ext cx="475200" cy="1070640"/>
            <a:chOff x="9234695" y="2653466"/>
            <a:chExt cx="475200" cy="10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193EFA58-A93B-4F7F-7493-E7F7C77F67CE}"/>
                    </a:ext>
                  </a:extLst>
                </p14:cNvPr>
                <p14:cNvContentPartPr/>
                <p14:nvPr/>
              </p14:nvContentPartPr>
              <p14:xfrm>
                <a:off x="9263135" y="2653466"/>
                <a:ext cx="446760" cy="104580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193EFA58-A93B-4F7F-7493-E7F7C77F67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57015" y="2647346"/>
                  <a:ext cx="459000" cy="10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3BB98E2A-EDF4-16C5-7862-DB49AA8D9924}"/>
                    </a:ext>
                  </a:extLst>
                </p14:cNvPr>
                <p14:cNvContentPartPr/>
                <p14:nvPr/>
              </p14:nvContentPartPr>
              <p14:xfrm>
                <a:off x="9234695" y="3643106"/>
                <a:ext cx="128520" cy="810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3BB98E2A-EDF4-16C5-7862-DB49AA8D99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28575" y="3636986"/>
                  <a:ext cx="1407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0D6F2BC-5DBF-5153-91A4-26F3BF39D43A}"/>
              </a:ext>
            </a:extLst>
          </p:cNvPr>
          <p:cNvGrpSpPr/>
          <p:nvPr/>
        </p:nvGrpSpPr>
        <p:grpSpPr>
          <a:xfrm>
            <a:off x="8629535" y="2968106"/>
            <a:ext cx="1170720" cy="339840"/>
            <a:chOff x="8629535" y="2968106"/>
            <a:chExt cx="11707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50AA6CB7-9156-E540-B5EE-269B7E35BFE3}"/>
                    </a:ext>
                  </a:extLst>
                </p14:cNvPr>
                <p14:cNvContentPartPr/>
                <p14:nvPr/>
              </p14:nvContentPartPr>
              <p14:xfrm>
                <a:off x="8629535" y="3158186"/>
                <a:ext cx="173160" cy="14976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50AA6CB7-9156-E540-B5EE-269B7E35BF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23415" y="3152066"/>
                  <a:ext cx="185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F5360B7E-D1F4-E552-3783-FC224515F3CA}"/>
                    </a:ext>
                  </a:extLst>
                </p14:cNvPr>
                <p14:cNvContentPartPr/>
                <p14:nvPr/>
              </p14:nvContentPartPr>
              <p14:xfrm>
                <a:off x="8777135" y="3077186"/>
                <a:ext cx="148320" cy="15984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F5360B7E-D1F4-E552-3783-FC224515F3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71015" y="3071066"/>
                  <a:ext cx="160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D4754AF7-2E6E-EC20-1747-AF49885C03B3}"/>
                    </a:ext>
                  </a:extLst>
                </p14:cNvPr>
                <p14:cNvContentPartPr/>
                <p14:nvPr/>
              </p14:nvContentPartPr>
              <p14:xfrm>
                <a:off x="8862815" y="3171146"/>
                <a:ext cx="86040" cy="2988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D4754AF7-2E6E-EC20-1747-AF49885C03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56695" y="3165026"/>
                  <a:ext cx="98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64221953-8313-23F0-B9AF-92812A41348E}"/>
                    </a:ext>
                  </a:extLst>
                </p14:cNvPr>
                <p14:cNvContentPartPr/>
                <p14:nvPr/>
              </p14:nvContentPartPr>
              <p14:xfrm>
                <a:off x="8978015" y="3030746"/>
                <a:ext cx="171360" cy="17100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64221953-8313-23F0-B9AF-92812A4134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71895" y="3024626"/>
                  <a:ext cx="183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51775A8D-46B0-98EC-88E3-A4968FB59F43}"/>
                    </a:ext>
                  </a:extLst>
                </p14:cNvPr>
                <p14:cNvContentPartPr/>
                <p14:nvPr/>
              </p14:nvContentPartPr>
              <p14:xfrm>
                <a:off x="9174575" y="2968106"/>
                <a:ext cx="141840" cy="874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51775A8D-46B0-98EC-88E3-A4968FB59F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68455" y="2961986"/>
                  <a:ext cx="154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11CFB091-3B5A-DBC9-DFC0-9C9571256450}"/>
                    </a:ext>
                  </a:extLst>
                </p14:cNvPr>
                <p14:cNvContentPartPr/>
                <p14:nvPr/>
              </p14:nvContentPartPr>
              <p14:xfrm>
                <a:off x="9286175" y="2978546"/>
                <a:ext cx="34920" cy="1951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11CFB091-3B5A-DBC9-DFC0-9C95712564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80055" y="2972426"/>
                  <a:ext cx="47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2AC46B8C-0471-F4F0-B9D9-86E31BA6D8B5}"/>
                    </a:ext>
                  </a:extLst>
                </p14:cNvPr>
                <p14:cNvContentPartPr/>
                <p14:nvPr/>
              </p14:nvContentPartPr>
              <p14:xfrm>
                <a:off x="9492815" y="3027146"/>
                <a:ext cx="11520" cy="15660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2AC46B8C-0471-F4F0-B9D9-86E31BA6D8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86695" y="3021026"/>
                  <a:ext cx="2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CB2CC24C-0BE3-CAD0-695D-00A11C054945}"/>
                    </a:ext>
                  </a:extLst>
                </p14:cNvPr>
                <p14:cNvContentPartPr/>
                <p14:nvPr/>
              </p14:nvContentPartPr>
              <p14:xfrm>
                <a:off x="9530255" y="3055586"/>
                <a:ext cx="102960" cy="684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CB2CC24C-0BE3-CAD0-695D-00A11C05494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24135" y="3049466"/>
                  <a:ext cx="115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9D534CAA-6398-E522-A452-FDFEC0DD7B52}"/>
                    </a:ext>
                  </a:extLst>
                </p14:cNvPr>
                <p14:cNvContentPartPr/>
                <p14:nvPr/>
              </p14:nvContentPartPr>
              <p14:xfrm>
                <a:off x="9690815" y="2971706"/>
                <a:ext cx="109440" cy="22860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9D534CAA-6398-E522-A452-FDFEC0DD7B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4695" y="2965586"/>
                  <a:ext cx="121680" cy="240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17ED1B78-7B45-2D7E-2630-590CC6E3A520}"/>
              </a:ext>
            </a:extLst>
          </p:cNvPr>
          <p:cNvSpPr txBox="1"/>
          <p:nvPr/>
        </p:nvSpPr>
        <p:spPr>
          <a:xfrm>
            <a:off x="630269" y="4145515"/>
            <a:ext cx="4541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 Sénégal est un pays d’Afrique qui s’étend sur 196.722km2.</a:t>
            </a:r>
          </a:p>
          <a:p>
            <a:r>
              <a:rPr lang="fr-FR"/>
              <a:t>A sa gauche : l’océan atlantique.</a:t>
            </a:r>
          </a:p>
          <a:p>
            <a:r>
              <a:rPr lang="fr-FR"/>
              <a:t>On y parle le français et le Wolof.</a:t>
            </a:r>
          </a:p>
          <a:p>
            <a:r>
              <a:rPr lang="fr-FR"/>
              <a:t>C’est un pays connu pour son sourire et la gentillesse de ses habitants.</a:t>
            </a:r>
          </a:p>
        </p:txBody>
      </p:sp>
    </p:spTree>
    <p:extLst>
      <p:ext uri="{BB962C8B-B14F-4D97-AF65-F5344CB8AC3E}">
        <p14:creationId xmlns:p14="http://schemas.microsoft.com/office/powerpoint/2010/main" val="3867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633D240C-2220-494F-90F6-2A8A57C0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8946E4-FDA9-7BD2-A829-E2C2A6E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088" y="2353258"/>
            <a:ext cx="6272784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Plats favoris </a:t>
            </a:r>
          </a:p>
        </p:txBody>
      </p:sp>
      <p:pic>
        <p:nvPicPr>
          <p:cNvPr id="2050" name="Picture 2" descr="Recette - Poulet yassa - Quitoque">
            <a:extLst>
              <a:ext uri="{FF2B5EF4-FFF2-40B4-BE49-F238E27FC236}">
                <a16:creationId xmlns:a16="http://schemas.microsoft.com/office/drawing/2014/main" id="{E27AB230-9A59-FD82-1022-2212F3FC7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" r="1" b="1948"/>
          <a:stretch/>
        </p:blipFill>
        <p:spPr bwMode="auto">
          <a:xfrm>
            <a:off x="-6" y="21"/>
            <a:ext cx="4711516" cy="29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82F8B5D5-EDD3-466C-9CFA-C8A8B1C7F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0840" y="361188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9FC6858B-B383-4FB7-AAFA-9CBB9215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95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Poulet mafé : le poulet au beurre de cacahuètes (arachide)">
            <a:extLst>
              <a:ext uri="{FF2B5EF4-FFF2-40B4-BE49-F238E27FC236}">
                <a16:creationId xmlns:a16="http://schemas.microsoft.com/office/drawing/2014/main" id="{697604A1-2C22-EEE3-D874-B5D7E240F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 r="-2" b="9915"/>
          <a:stretch/>
        </p:blipFill>
        <p:spPr bwMode="auto">
          <a:xfrm>
            <a:off x="26" y="3172569"/>
            <a:ext cx="4711515" cy="36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11A974A-460C-BEDD-93CC-D04574D6D0B1}"/>
              </a:ext>
            </a:extLst>
          </p:cNvPr>
          <p:cNvSpPr txBox="1"/>
          <p:nvPr/>
        </p:nvSpPr>
        <p:spPr>
          <a:xfrm>
            <a:off x="4910203" y="4689139"/>
            <a:ext cx="6272784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/>
              <a:t>Il y a aussi le mafé</a:t>
            </a:r>
            <a:r>
              <a:rPr lang="en-US" sz="1700"/>
              <a:t>. C’est un plat avec du riz, des légumes comme des carottes, du manioc et du beurre de cacahuette.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939020-65C2-39AB-4A1E-53CF4513FFFC}"/>
              </a:ext>
            </a:extLst>
          </p:cNvPr>
          <p:cNvSpPr txBox="1"/>
          <p:nvPr/>
        </p:nvSpPr>
        <p:spPr>
          <a:xfrm>
            <a:off x="4910203" y="964908"/>
            <a:ext cx="6693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Poulet yassa</a:t>
            </a:r>
          </a:p>
          <a:p>
            <a:r>
              <a:rPr lang="en-US" sz="1800"/>
              <a:t>Il y a le poulet yassa, un plat où quand on rentre dans le pays, si on ne connait pas ça, on nest pas un vrai senegalais. C’est un plat à base de riz et de citron, avec du poulet et une sauce aux oignons, un vrai delice .</a:t>
            </a:r>
          </a:p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5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8946E4-FDA9-7BD2-A829-E2C2A6E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Les danses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845FC70-07D6-9245-754B-5441F4F7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fr-FR" sz="2000"/>
              <a:t>Au senegal on saute beaucoup quand on danse. Dans la musique senegalaise il y a beaucoup de tamboures et de rythme .</a:t>
            </a:r>
          </a:p>
        </p:txBody>
      </p:sp>
      <p:pic>
        <p:nvPicPr>
          <p:cNvPr id="3078" name="Picture 6" descr="La lutte traditionnelle africaine se fait danse">
            <a:extLst>
              <a:ext uri="{FF2B5EF4-FFF2-40B4-BE49-F238E27FC236}">
                <a16:creationId xmlns:a16="http://schemas.microsoft.com/office/drawing/2014/main" id="{35CB1A5D-AB36-50B2-AA2B-18261D05F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r="17739" b="-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 ndawrabine est une des danse... - Les Ateliers Galsen | Facebook">
            <a:extLst>
              <a:ext uri="{FF2B5EF4-FFF2-40B4-BE49-F238E27FC236}">
                <a16:creationId xmlns:a16="http://schemas.microsoft.com/office/drawing/2014/main" id="{B47F366A-FA90-4FA1-341F-5DF8CFA5B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14989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vie quotidienne au Sénégal. - Teranga Découvertes">
            <a:extLst>
              <a:ext uri="{FF2B5EF4-FFF2-40B4-BE49-F238E27FC236}">
                <a16:creationId xmlns:a16="http://schemas.microsoft.com/office/drawing/2014/main" id="{4F21CEF6-6BDD-90DC-100D-76C9480D7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r="2" b="2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5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2" name="Rectangle 4131">
            <a:extLst>
              <a:ext uri="{FF2B5EF4-FFF2-40B4-BE49-F238E27FC236}">
                <a16:creationId xmlns:a16="http://schemas.microsoft.com/office/drawing/2014/main" id="{382E0DD2-11DF-4411-A6ED-1182F517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8946E4-FDA9-7BD2-A829-E2C2A6E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57188"/>
            <a:ext cx="3800564" cy="16715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Les animaux</a:t>
            </a:r>
          </a:p>
        </p:txBody>
      </p:sp>
      <p:pic>
        <p:nvPicPr>
          <p:cNvPr id="7" name="Picture 16" descr="Taurotragus derbianus — Wikipédia">
            <a:extLst>
              <a:ext uri="{FF2B5EF4-FFF2-40B4-BE49-F238E27FC236}">
                <a16:creationId xmlns:a16="http://schemas.microsoft.com/office/drawing/2014/main" id="{932430F0-4D2B-CA43-B58F-CFD8058D4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1" r="1" b="18982"/>
          <a:stretch/>
        </p:blipFill>
        <p:spPr bwMode="auto">
          <a:xfrm>
            <a:off x="8969" y="-2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éphalophe de Grimm (Sylvicapra grimmia)">
            <a:extLst>
              <a:ext uri="{FF2B5EF4-FFF2-40B4-BE49-F238E27FC236}">
                <a16:creationId xmlns:a16="http://schemas.microsoft.com/office/drawing/2014/main" id="{F05483C3-ACBD-790A-82A4-00CEE4F1A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r="21042"/>
          <a:stretch/>
        </p:blipFill>
        <p:spPr bwMode="auto">
          <a:xfrm>
            <a:off x="2579411" y="-2446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8 : le colobe bai de Zanzibar">
            <a:extLst>
              <a:ext uri="{FF2B5EF4-FFF2-40B4-BE49-F238E27FC236}">
                <a16:creationId xmlns:a16="http://schemas.microsoft.com/office/drawing/2014/main" id="{0C565BC1-6E94-1CC5-181C-E06200AC9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16217"/>
          <a:stretch/>
        </p:blipFill>
        <p:spPr bwMode="auto">
          <a:xfrm>
            <a:off x="5149852" y="-10223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uffle d'Afrique - Guide Safari &amp; Photo Buffle d'Afrique |makila.fr">
            <a:extLst>
              <a:ext uri="{FF2B5EF4-FFF2-40B4-BE49-F238E27FC236}">
                <a16:creationId xmlns:a16="http://schemas.microsoft.com/office/drawing/2014/main" id="{0B0DEA1B-2645-BE4F-0AE1-96C0E0632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b="12422"/>
          <a:stretch/>
        </p:blipFill>
        <p:spPr bwMode="auto">
          <a:xfrm>
            <a:off x="3714" y="2400151"/>
            <a:ext cx="3330225" cy="20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énégal : Les visiteurs d'un parc naturel se délectent de voir des lions de  près">
            <a:extLst>
              <a:ext uri="{FF2B5EF4-FFF2-40B4-BE49-F238E27FC236}">
                <a16:creationId xmlns:a16="http://schemas.microsoft.com/office/drawing/2014/main" id="{19984285-8CE8-30FE-2A12-49B504B7E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r="6190" b="-3"/>
          <a:stretch/>
        </p:blipFill>
        <p:spPr bwMode="auto">
          <a:xfrm>
            <a:off x="-1" y="4628909"/>
            <a:ext cx="3324552" cy="22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ippotrague noir — Wikipédia">
            <a:extLst>
              <a:ext uri="{FF2B5EF4-FFF2-40B4-BE49-F238E27FC236}">
                <a16:creationId xmlns:a16="http://schemas.microsoft.com/office/drawing/2014/main" id="{012923D9-2B3E-D192-5FA6-AC8B08B6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18168"/>
          <a:stretch/>
        </p:blipFill>
        <p:spPr bwMode="auto">
          <a:xfrm>
            <a:off x="3534403" y="2400151"/>
            <a:ext cx="3996536" cy="44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A0374F-FADD-596E-D614-188843A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3" y="2400475"/>
            <a:ext cx="3800565" cy="3776488"/>
          </a:xfrm>
        </p:spPr>
        <p:txBody>
          <a:bodyPr>
            <a:normAutofit/>
          </a:bodyPr>
          <a:lstStyle/>
          <a:p>
            <a:r>
              <a:rPr lang="fr-FR" sz="2000" b="0" i="0" u="none" strike="noStrike">
                <a:effectLst/>
                <a:highlight>
                  <a:srgbClr val="FFFFFF"/>
                </a:highlight>
                <a:latin typeface="Google Sans"/>
              </a:rPr>
              <a:t>80 espèces de mammifères, dont : buffle (11 000), hippotrague (6 000), élan de Derby (400 ?), éléphant (- de 50), lion (120?), panthère (rare), lycaon (rare), chimpanzé (150 ?), colobe bai, hippopotame (1 000), cobe de fassa (3 300), sylvicarpe de Grimm (2 000), etc.</a:t>
            </a:r>
            <a:endParaRPr lang="fr-FR" sz="20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E3A569-4E7C-779C-267A-79D277EF15A9}"/>
              </a:ext>
            </a:extLst>
          </p:cNvPr>
          <p:cNvSpPr txBox="1"/>
          <p:nvPr/>
        </p:nvSpPr>
        <p:spPr>
          <a:xfrm>
            <a:off x="4020855" y="1891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2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1" name="Rectangle 516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B3EBE2-4B66-1170-A961-9EFB077C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latin typeface="+mj-lt"/>
                <a:ea typeface="+mj-ea"/>
                <a:cs typeface="+mj-cs"/>
              </a:rPr>
              <a:t>Ma famille </a:t>
            </a:r>
          </a:p>
        </p:txBody>
      </p:sp>
      <p:sp>
        <p:nvSpPr>
          <p:cNvPr id="5163" name="Rectangle 516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8" name="Picture 8" descr="Sénégal - Atlas &amp; cartes - Encyclopædia Universalis">
            <a:extLst>
              <a:ext uri="{FF2B5EF4-FFF2-40B4-BE49-F238E27FC236}">
                <a16:creationId xmlns:a16="http://schemas.microsoft.com/office/drawing/2014/main" id="{9CE71ABD-118D-6ED8-7AB3-AEA4338D2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0" b="4165"/>
          <a:stretch/>
        </p:blipFill>
        <p:spPr bwMode="auto">
          <a:xfrm>
            <a:off x="7684008" y="1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5" name="Rectangle 5164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545D72-CB84-7AA2-888F-AD5ECDDD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kern="1200">
                <a:latin typeface="+mn-lt"/>
                <a:ea typeface="+mn-ea"/>
                <a:cs typeface="+mn-cs"/>
              </a:rPr>
              <a:t>Ma famille vient de la Casamance (region du sud pleine de nature et de plages incroyables – une zone sauvage) et Dakar (une ville avec 3 millions et 900 mille personnes).</a:t>
            </a:r>
          </a:p>
        </p:txBody>
      </p:sp>
      <p:pic>
        <p:nvPicPr>
          <p:cNvPr id="5124" name="Picture 4" descr="Sénégal - La Casamance, Promenade dans le Grenier du Sénégal | Le Magazine  du Voyage Autrement">
            <a:extLst>
              <a:ext uri="{FF2B5EF4-FFF2-40B4-BE49-F238E27FC236}">
                <a16:creationId xmlns:a16="http://schemas.microsoft.com/office/drawing/2014/main" id="{0FA935E8-14BD-0C33-27A8-36752C43F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r="10006" b="-1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5 900+ Dakar Photos, taleaux et images libre de droits - iStock | Senegal,  Afrique, Abidjan">
            <a:extLst>
              <a:ext uri="{FF2B5EF4-FFF2-40B4-BE49-F238E27FC236}">
                <a16:creationId xmlns:a16="http://schemas.microsoft.com/office/drawing/2014/main" id="{6C10D357-F1D2-0F0A-9280-F18B58B24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0" r="2" b="2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4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91C71-BEB0-295E-EAE1-192DD43F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10" y="1955774"/>
            <a:ext cx="3816096" cy="3694373"/>
          </a:xfrm>
        </p:spPr>
        <p:txBody>
          <a:bodyPr>
            <a:normAutofit/>
          </a:bodyPr>
          <a:lstStyle/>
          <a:p>
            <a:endParaRPr lang="fr-FR" sz="200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fr-FR" sz="2000" b="0" i="0" u="none" strike="noStrike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2000" b="0" i="0" u="none" strike="noStrike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Ces eaux sont salées et ont une teinte rose en raison de la présence d'une algue microscopique.</a:t>
            </a:r>
          </a:p>
          <a:p>
            <a:r>
              <a:rPr lang="fr-FR" sz="2000">
                <a:highlight>
                  <a:srgbClr val="FFFFFF"/>
                </a:highlight>
                <a:latin typeface="Arial" panose="020B0604020202020204" pitchFamily="34" charset="0"/>
              </a:rPr>
              <a:t>Ce lac est très connu pour sa beauté et sa particularité.</a:t>
            </a:r>
            <a:endParaRPr lang="fr-FR" sz="2000"/>
          </a:p>
        </p:txBody>
      </p:sp>
      <p:pic>
        <p:nvPicPr>
          <p:cNvPr id="4" name="Picture 10" descr="Bon à savoir avant de visiter le Lac Rose du Sénégal près de DaKar au  Sénégal">
            <a:extLst>
              <a:ext uri="{FF2B5EF4-FFF2-40B4-BE49-F238E27FC236}">
                <a16:creationId xmlns:a16="http://schemas.microsoft.com/office/drawing/2014/main" id="{FDE09090-C67C-6DBC-DE62-2CD00E87B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2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 Lac Retba, le Lac rose du Sénégal">
            <a:extLst>
              <a:ext uri="{FF2B5EF4-FFF2-40B4-BE49-F238E27FC236}">
                <a16:creationId xmlns:a16="http://schemas.microsoft.com/office/drawing/2014/main" id="{EB8896E6-B353-0C93-0972-A95B736E6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0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4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FE607D-24DF-C30B-EB8D-0FBB434E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/>
              <a:t>QUIZ</a:t>
            </a:r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B3EFA-9747-30C3-B117-F1A6B997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fr-FR" sz="2400"/>
              <a:t>Quel type d’animal trouve t on au Sénégal ? </a:t>
            </a:r>
          </a:p>
          <a:p>
            <a:r>
              <a:rPr lang="fr-FR" sz="2400"/>
              <a:t>Comment danse t on au Sénégal ? Montre moi ! </a:t>
            </a:r>
          </a:p>
          <a:p>
            <a:r>
              <a:rPr lang="fr-FR" sz="2400"/>
              <a:t>Quel serait ton plat favori sénégalais ? </a:t>
            </a:r>
          </a:p>
          <a:p>
            <a:r>
              <a:rPr lang="fr-FR" sz="2400"/>
              <a:t>De quel couleur est le lac si spécial ? </a:t>
            </a:r>
          </a:p>
          <a:p>
            <a:r>
              <a:rPr lang="fr-FR" sz="2400"/>
              <a:t>Quelle langue parle t on au Sénégal ?</a:t>
            </a:r>
          </a:p>
          <a:p>
            <a:r>
              <a:rPr lang="fr-FR" sz="2400"/>
              <a:t>Comment s’appelle la région du sud du Sénégal ?</a:t>
            </a:r>
          </a:p>
          <a:p>
            <a:endParaRPr lang="fr-FR" sz="2400"/>
          </a:p>
        </p:txBody>
      </p:sp>
      <p:sp>
        <p:nvSpPr>
          <p:cNvPr id="8203" name="Oval 820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Bravo word : 1 283 images libres de droits, photos de stock et  illustrations | Shutterstock">
            <a:extLst>
              <a:ext uri="{FF2B5EF4-FFF2-40B4-BE49-F238E27FC236}">
                <a16:creationId xmlns:a16="http://schemas.microsoft.com/office/drawing/2014/main" id="{7BE18393-9596-261A-5B54-9A16046B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848952"/>
            <a:ext cx="3781051" cy="251611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207" name="Straight Connector 820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Freeform: Shape 820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11" name="Freeform: Shape 821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13" name="Freeform: Shape 821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2AB31E58-09E4-38FD-CA03-E7A1FDD4A89E}"/>
                  </a:ext>
                </a:extLst>
              </p14:cNvPr>
              <p14:cNvContentPartPr/>
              <p14:nvPr/>
            </p14:nvContentPartPr>
            <p14:xfrm>
              <a:off x="3832535" y="963266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2AB31E58-09E4-38FD-CA03-E7A1FDD4A8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415" y="957146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18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377</Words>
  <Application>Microsoft Office PowerPoint</Application>
  <PresentationFormat>Grand écran</PresentationFormat>
  <Paragraphs>43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Google Sans</vt:lpstr>
      <vt:lpstr>Thème Office</vt:lpstr>
      <vt:lpstr>Le Senegal</vt:lpstr>
      <vt:lpstr>Sommaire </vt:lpstr>
      <vt:lpstr>Ou est le Senegal ?</vt:lpstr>
      <vt:lpstr>Plats favoris </vt:lpstr>
      <vt:lpstr>Les danses</vt:lpstr>
      <vt:lpstr>Les animaux</vt:lpstr>
      <vt:lpstr>Ma famille </vt:lpstr>
      <vt:lpstr>Présentation PowerPoint</vt:lpstr>
      <vt:lpstr>QUIZ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Senegal</dc:title>
  <dc:creator>Axelle Benamran</dc:creator>
  <cp:lastModifiedBy>Vincent Brosseau</cp:lastModifiedBy>
  <cp:revision>4</cp:revision>
  <dcterms:created xsi:type="dcterms:W3CDTF">2024-06-19T11:21:49Z</dcterms:created>
  <dcterms:modified xsi:type="dcterms:W3CDTF">2024-06-30T16:16:02Z</dcterms:modified>
</cp:coreProperties>
</file>