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0" r:id="rId4"/>
    <p:sldId id="261" r:id="rId5"/>
    <p:sldId id="262" r:id="rId6"/>
    <p:sldId id="259" r:id="rId7"/>
    <p:sldId id="263" r:id="rId8"/>
    <p:sldId id="258" r:id="rId9"/>
    <p:sldId id="264" r:id="rId10"/>
  </p:sldIdLst>
  <p:sldSz cx="12192000" cy="6858000"/>
  <p:notesSz cx="6858000" cy="99456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703" autoAdjust="0"/>
  </p:normalViewPr>
  <p:slideViewPr>
    <p:cSldViewPr snapToGrid="0">
      <p:cViewPr varScale="1">
        <p:scale>
          <a:sx n="106" d="100"/>
          <a:sy n="106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72A1F87-D4DF-4E3D-B5A4-A2AB36CF8EE5}" type="datetimeFigureOut">
              <a:rPr lang="fr-FR" smtClean="0"/>
              <a:t>30/06/2024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920820D-06AE-429A-B531-500B2D7E29A0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55921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A1F87-D4DF-4E3D-B5A4-A2AB36CF8EE5}" type="datetimeFigureOut">
              <a:rPr lang="fr-FR" smtClean="0"/>
              <a:t>30/06/2024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0820D-06AE-429A-B531-500B2D7E29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8531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A1F87-D4DF-4E3D-B5A4-A2AB36CF8EE5}" type="datetimeFigureOut">
              <a:rPr lang="fr-FR" smtClean="0"/>
              <a:t>30/06/2024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0820D-06AE-429A-B531-500B2D7E29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9348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A1F87-D4DF-4E3D-B5A4-A2AB36CF8EE5}" type="datetimeFigureOut">
              <a:rPr lang="fr-FR" smtClean="0"/>
              <a:t>30/06/2024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0820D-06AE-429A-B531-500B2D7E29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814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72A1F87-D4DF-4E3D-B5A4-A2AB36CF8EE5}" type="datetimeFigureOut">
              <a:rPr lang="fr-FR" smtClean="0"/>
              <a:t>30/06/2024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920820D-06AE-429A-B531-500B2D7E29A0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952973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A1F87-D4DF-4E3D-B5A4-A2AB36CF8EE5}" type="datetimeFigureOut">
              <a:rPr lang="fr-FR" smtClean="0"/>
              <a:t>30/06/2024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0820D-06AE-429A-B531-500B2D7E29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37124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A1F87-D4DF-4E3D-B5A4-A2AB36CF8EE5}" type="datetimeFigureOut">
              <a:rPr lang="fr-FR" smtClean="0"/>
              <a:t>30/06/2024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0820D-06AE-429A-B531-500B2D7E29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72415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A1F87-D4DF-4E3D-B5A4-A2AB36CF8EE5}" type="datetimeFigureOut">
              <a:rPr lang="fr-FR" smtClean="0"/>
              <a:t>30/06/2024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0820D-06AE-429A-B531-500B2D7E29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2867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A1F87-D4DF-4E3D-B5A4-A2AB36CF8EE5}" type="datetimeFigureOut">
              <a:rPr lang="fr-FR" smtClean="0"/>
              <a:t>30/06/2024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0820D-06AE-429A-B531-500B2D7E29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913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072A1F87-D4DF-4E3D-B5A4-A2AB36CF8EE5}" type="datetimeFigureOut">
              <a:rPr lang="fr-FR" smtClean="0"/>
              <a:t>30/06/2024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3920820D-06AE-429A-B531-500B2D7E29A0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200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072A1F87-D4DF-4E3D-B5A4-A2AB36CF8EE5}" type="datetimeFigureOut">
              <a:rPr lang="fr-FR" smtClean="0"/>
              <a:t>30/06/2024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3920820D-06AE-429A-B531-500B2D7E29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7079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72A1F87-D4DF-4E3D-B5A4-A2AB36CF8EE5}" type="datetimeFigureOut">
              <a:rPr lang="fr-FR" smtClean="0"/>
              <a:t>30/06/2024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920820D-06AE-429A-B531-500B2D7E29A0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5305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Voyage Belgique Bruxelles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Octobre 2023    Fanny </a:t>
            </a:r>
            <a:r>
              <a:rPr lang="fr-FR" dirty="0" err="1"/>
              <a:t>RoDIER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9824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1678" y="238006"/>
            <a:ext cx="10178322" cy="1492132"/>
          </a:xfrm>
        </p:spPr>
        <p:txBody>
          <a:bodyPr>
            <a:normAutofit fontScale="90000"/>
          </a:bodyPr>
          <a:lstStyle/>
          <a:p>
            <a:pPr algn="ctr"/>
            <a:br>
              <a:rPr lang="fr-FR" sz="2000" dirty="0">
                <a:latin typeface="AR JULIAN" panose="02000000000000000000" pitchFamily="2" charset="0"/>
              </a:rPr>
            </a:br>
            <a:r>
              <a:rPr lang="fr-FR" sz="4000" dirty="0">
                <a:latin typeface="AR JULIAN" panose="02000000000000000000" pitchFamily="2" charset="0"/>
              </a:rPr>
              <a:t>LIEUX VISITES </a:t>
            </a:r>
            <a:r>
              <a:rPr lang="fr-FR" sz="4400" dirty="0">
                <a:latin typeface="AR JULIAN" panose="02000000000000000000" pitchFamily="2" charset="0"/>
              </a:rPr>
              <a:t>:</a:t>
            </a:r>
            <a:br>
              <a:rPr lang="fr-FR" sz="2000" dirty="0">
                <a:latin typeface="AR JULIAN" panose="02000000000000000000" pitchFamily="2" charset="0"/>
              </a:rPr>
            </a:br>
            <a:br>
              <a:rPr lang="fr-FR" sz="2000" dirty="0">
                <a:latin typeface="AR JULIAN" panose="02000000000000000000" pitchFamily="2" charset="0"/>
              </a:rPr>
            </a:br>
            <a:r>
              <a:rPr lang="fr-FR" sz="6000" dirty="0" err="1">
                <a:latin typeface="AR JULIAN" panose="02000000000000000000" pitchFamily="2" charset="0"/>
              </a:rPr>
              <a:t>bruxelles</a:t>
            </a:r>
            <a:br>
              <a:rPr lang="fr-FR" sz="6000" dirty="0"/>
            </a:br>
            <a:r>
              <a:rPr lang="fr-FR" sz="6000" dirty="0">
                <a:latin typeface="Algerian" panose="04020705040A02060702" pitchFamily="82" charset="0"/>
              </a:rPr>
              <a:t>Musée de la BD</a:t>
            </a:r>
            <a:br>
              <a:rPr lang="fr-FR" sz="6000" dirty="0">
                <a:latin typeface="Algerian" panose="04020705040A02060702" pitchFamily="82" charset="0"/>
              </a:rPr>
            </a:br>
            <a:r>
              <a:rPr lang="fr-FR" sz="6000" dirty="0">
                <a:latin typeface="Algerian" panose="04020705040A02060702" pitchFamily="82" charset="0"/>
              </a:rPr>
              <a:t>Waterloo</a:t>
            </a:r>
            <a:br>
              <a:rPr lang="fr-FR" sz="6000" dirty="0">
                <a:latin typeface="Algerian" panose="04020705040A02060702" pitchFamily="82" charset="0"/>
              </a:rPr>
            </a:br>
            <a:r>
              <a:rPr lang="fr-FR" sz="6000" dirty="0">
                <a:latin typeface="AR CENA" panose="02000000000000000000" pitchFamily="2" charset="0"/>
              </a:rPr>
              <a:t>Bouillon</a:t>
            </a:r>
            <a:br>
              <a:rPr lang="fr-FR" sz="6000" dirty="0">
                <a:latin typeface="AR CENA" panose="02000000000000000000" pitchFamily="2" charset="0"/>
              </a:rPr>
            </a:br>
            <a:r>
              <a:rPr lang="fr-FR" sz="6000" dirty="0">
                <a:latin typeface="Alien Encounters" panose="00000400000000000000" pitchFamily="2" charset="0"/>
              </a:rPr>
              <a:t>Atomium</a:t>
            </a:r>
            <a:br>
              <a:rPr lang="fr-FR" sz="6000" dirty="0">
                <a:latin typeface="Alien Encounters" panose="00000400000000000000" pitchFamily="2" charset="0"/>
              </a:rPr>
            </a:br>
            <a:r>
              <a:rPr lang="fr-FR" sz="6000" dirty="0" err="1">
                <a:latin typeface="Alien Encounters" panose="00000400000000000000" pitchFamily="2" charset="0"/>
              </a:rPr>
              <a:t>manneken</a:t>
            </a:r>
            <a:r>
              <a:rPr lang="fr-FR" sz="6000" dirty="0">
                <a:latin typeface="Alien Encounters" panose="00000400000000000000" pitchFamily="2" charset="0"/>
              </a:rPr>
              <a:t> pis</a:t>
            </a:r>
            <a:br>
              <a:rPr lang="fr-FR" sz="6000" dirty="0">
                <a:latin typeface="Alien Encounters" panose="00000400000000000000" pitchFamily="2" charset="0"/>
              </a:rPr>
            </a:br>
            <a:endParaRPr lang="fr-FR" sz="6000" dirty="0">
              <a:latin typeface="Alien Encounters" panose="000004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746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/>
              <a:t>Bruxelles</a:t>
            </a:r>
            <a:br>
              <a:rPr lang="fr-FR" sz="2400" dirty="0"/>
            </a:br>
            <a:br>
              <a:rPr lang="fr-FR" sz="2400" dirty="0"/>
            </a:br>
            <a:r>
              <a:rPr lang="fr-FR" sz="2000" dirty="0"/>
              <a:t>Bruxelles est une ville très jolie. il y a plus de 1,3 millions de personnes.</a:t>
            </a:r>
            <a:br>
              <a:rPr lang="fr-FR" sz="2000" dirty="0"/>
            </a:br>
            <a:r>
              <a:rPr lang="fr-FR" sz="2000" dirty="0"/>
              <a:t>Ps : LES frites sont très bonnes.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8128" y="1874517"/>
            <a:ext cx="4347409" cy="57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45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Musée de la bd</a:t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7300" y="2384560"/>
            <a:ext cx="4800600" cy="3601446"/>
          </a:xfrm>
        </p:spPr>
      </p:pic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6131379" y="1784983"/>
            <a:ext cx="5404757" cy="48006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3600" dirty="0"/>
              <a:t>Le musée explique l’histoire de la BD de la toute première à la dernière parue. J’y ai vu beaucoup de personnages connus comme Boule et Bill,  les Schtroumpfs ou Tintin…</a:t>
            </a:r>
          </a:p>
          <a:p>
            <a:pPr marL="0" indent="0">
              <a:buNone/>
            </a:pPr>
            <a:r>
              <a:rPr lang="fr-FR" sz="3600" dirty="0"/>
              <a:t>Après nous sommes allés au restaurant du musée</a:t>
            </a:r>
            <a:r>
              <a:rPr lang="fr-FR" dirty="0"/>
              <a:t>.</a:t>
            </a:r>
          </a:p>
        </p:txBody>
      </p:sp>
      <p:sp>
        <p:nvSpPr>
          <p:cNvPr id="6" name="Bulle ronde 5"/>
          <p:cNvSpPr/>
          <p:nvPr/>
        </p:nvSpPr>
        <p:spPr>
          <a:xfrm flipH="1">
            <a:off x="2226163" y="2466122"/>
            <a:ext cx="2214811" cy="61264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226163" y="2587780"/>
            <a:ext cx="2326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SCHTROUMPFS</a:t>
            </a:r>
          </a:p>
        </p:txBody>
      </p:sp>
    </p:spTree>
    <p:extLst>
      <p:ext uri="{BB962C8B-B14F-4D97-AF65-F5344CB8AC3E}">
        <p14:creationId xmlns:p14="http://schemas.microsoft.com/office/powerpoint/2010/main" val="323865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22" t="220" r="13322" b="-220"/>
          <a:stretch/>
        </p:blipFill>
        <p:spPr>
          <a:xfrm rot="5400000">
            <a:off x="6563403" y="1414462"/>
            <a:ext cx="5935434" cy="37106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92386" y="398713"/>
            <a:ext cx="7258049" cy="1511729"/>
          </a:xfrm>
        </p:spPr>
        <p:txBody>
          <a:bodyPr/>
          <a:lstStyle/>
          <a:p>
            <a:r>
              <a:rPr lang="fr-FR" dirty="0" err="1"/>
              <a:t>waterloo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08136" y="1355271"/>
            <a:ext cx="5568221" cy="488224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FR" dirty="0"/>
              <a:t>Waterloo est le nom du village où a eu lieu une grande bataille que Napoléon et son armée ont perdu face aux Anglais et aux Prussiens.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1400" dirty="0"/>
              <a:t> Devinez la date ?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Nous sommes montés sur la Butte du lion et avons visité le mémorial qui raconte toute l’histoire de cette guerre.</a:t>
            </a:r>
          </a:p>
          <a:p>
            <a:pPr marL="0" indent="0">
              <a:buNone/>
            </a:pPr>
            <a:r>
              <a:rPr lang="fr-FR" dirty="0"/>
              <a:t>Un militaire nous a fait une démonstration de tir au fusil d’époque et de tir au canon ancien.</a:t>
            </a:r>
          </a:p>
          <a:p>
            <a:pPr marL="0" indent="0">
              <a:buNone/>
            </a:pPr>
            <a:r>
              <a:rPr lang="fr-FR" dirty="0"/>
              <a:t>Cela a fait beaucoup de bruit.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AutoShape 2" descr="https://mail02.orange.fr/appsuite/api/image/mail/picture?folder=default0%2FINBOX&amp;id=30325&amp;uid=IMG_0539.jpg&amp;scaleType=contain&amp;width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mail02.orange.fr/appsuite/api/image/mail/picture?folder=default0%2FINBOX&amp;id=30325&amp;uid=IMG_0539.jpg&amp;scaleType=contain&amp;width=80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6" descr="https://mail02.orange.fr/appsuite/api/image/mail/picture?folder=default0%2FINBOX&amp;id=30325&amp;uid=IMG_0539.jpg&amp;scaleType=contain&amp;width=80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764" y="2219227"/>
            <a:ext cx="4874079" cy="135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52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dirty="0"/>
              <a:t>Bouillon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98635" y="1134836"/>
            <a:ext cx="10178322" cy="4075285"/>
          </a:xfrm>
        </p:spPr>
        <p:txBody>
          <a:bodyPr/>
          <a:lstStyle/>
          <a:p>
            <a:r>
              <a:rPr lang="fr-FR" dirty="0"/>
              <a:t>A Bouillon, il y a un imposant château fort. Il appartenait à Godefroid de Bouillon. </a:t>
            </a:r>
          </a:p>
          <a:p>
            <a:r>
              <a:rPr lang="fr-FR" dirty="0"/>
              <a:t>Il date du Xème siècle</a:t>
            </a:r>
          </a:p>
          <a:p>
            <a:r>
              <a:rPr lang="fr-FR" dirty="0"/>
              <a:t>Il y avait de beaux canons qui défendent l’entrée de la forteresse.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4799" y="3130587"/>
            <a:ext cx="3927022" cy="294526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9461" y="3172657"/>
            <a:ext cx="3878943" cy="290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8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 LE  </a:t>
            </a:r>
            <a:r>
              <a:rPr lang="fr-FR" dirty="0" err="1"/>
              <a:t>Manneken</a:t>
            </a:r>
            <a:r>
              <a:rPr lang="fr-FR" dirty="0"/>
              <a:t> pis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C’est un symbole de la Belgique. Cette statue sculptée en 1619 représente un bonhomme qui fait pipi au-dessus d’une fontaine.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947" y="2732369"/>
            <a:ext cx="2933020" cy="391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81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7571" y="382385"/>
            <a:ext cx="10178322" cy="1010078"/>
          </a:xfrm>
        </p:spPr>
        <p:txBody>
          <a:bodyPr/>
          <a:lstStyle/>
          <a:p>
            <a:pPr algn="ctr"/>
            <a:r>
              <a:rPr lang="fr-FR" dirty="0" err="1">
                <a:latin typeface="Alien Encounters" panose="00000400000000000000" pitchFamily="2" charset="0"/>
              </a:rPr>
              <a:t>atomium</a:t>
            </a:r>
            <a:endParaRPr lang="fr-FR" dirty="0">
              <a:latin typeface="Alien Encounters" panose="000004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51678" y="1392463"/>
            <a:ext cx="4830715" cy="4487129"/>
          </a:xfrm>
        </p:spPr>
        <p:txBody>
          <a:bodyPr>
            <a:normAutofit lnSpcReduction="10000"/>
          </a:bodyPr>
          <a:lstStyle/>
          <a:p>
            <a:r>
              <a:rPr lang="fr-FR" dirty="0"/>
              <a:t>Ce monument de 1958  représente une molécule de fer agrandie plusieurs millions de fois.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On peut se promener à l’intérieur de ces énormes boules en inox et monter à 102 mètres de hauteur avec l’ascenseur le plus rapide de l’année 1958.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2143" y="2078209"/>
            <a:ext cx="5261428" cy="394607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54815" t="26429" r="20423" b="55238"/>
          <a:stretch/>
        </p:blipFill>
        <p:spPr>
          <a:xfrm>
            <a:off x="2857499" y="2668032"/>
            <a:ext cx="1600199" cy="138321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5" b="-1338"/>
          <a:stretch/>
        </p:blipFill>
        <p:spPr>
          <a:xfrm rot="5400000">
            <a:off x="4551406" y="2775858"/>
            <a:ext cx="1383209" cy="114844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1963" y="2800255"/>
            <a:ext cx="1373652" cy="110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5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1678" y="382384"/>
            <a:ext cx="10178322" cy="1683179"/>
          </a:xfrm>
        </p:spPr>
        <p:txBody>
          <a:bodyPr>
            <a:normAutofit fontScale="90000"/>
          </a:bodyPr>
          <a:lstStyle/>
          <a:p>
            <a:r>
              <a:rPr lang="fr-FR" dirty="0"/>
              <a:t>Gaufres, Moules et </a:t>
            </a:r>
            <a:r>
              <a:rPr lang="fr-FR" dirty="0" err="1"/>
              <a:t>FrITES</a:t>
            </a:r>
            <a:br>
              <a:rPr lang="fr-FR" dirty="0"/>
            </a:br>
            <a:r>
              <a:rPr lang="fr-FR" dirty="0"/>
              <a:t>sont exquises A BRUXELLES</a:t>
            </a:r>
            <a:br>
              <a:rPr lang="fr-FR" dirty="0"/>
            </a:br>
            <a:r>
              <a:rPr lang="fr-FR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 algn="ctr">
              <a:buNone/>
            </a:pPr>
            <a:endParaRPr lang="fr-FR" sz="3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457200" lvl="1" indent="0" algn="ctr">
              <a:buNone/>
            </a:pPr>
            <a:r>
              <a:rPr lang="fr-FR" sz="3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MERCI </a:t>
            </a:r>
            <a:endParaRPr lang="fr-FR" sz="3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457200" lvl="1" indent="0" algn="ctr">
              <a:buNone/>
            </a:pPr>
            <a:endParaRPr lang="fr-FR" sz="3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457200" lvl="1" indent="0" algn="ctr">
              <a:buNone/>
            </a:pPr>
            <a:r>
              <a:rPr lang="fr-FR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POUR VOTRE  ATTENTION</a:t>
            </a:r>
          </a:p>
        </p:txBody>
      </p:sp>
    </p:spTree>
    <p:extLst>
      <p:ext uri="{BB962C8B-B14F-4D97-AF65-F5344CB8AC3E}">
        <p14:creationId xmlns:p14="http://schemas.microsoft.com/office/powerpoint/2010/main" val="576212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364</TotalTime>
  <Words>310</Words>
  <Application>Microsoft Office PowerPoint</Application>
  <PresentationFormat>Grand écran</PresentationFormat>
  <Paragraphs>38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7" baseType="lpstr">
      <vt:lpstr>Algerian</vt:lpstr>
      <vt:lpstr>Alien Encounters</vt:lpstr>
      <vt:lpstr>AR CENA</vt:lpstr>
      <vt:lpstr>AR JULIAN</vt:lpstr>
      <vt:lpstr>Arial</vt:lpstr>
      <vt:lpstr>Gill Sans MT</vt:lpstr>
      <vt:lpstr>Impact</vt:lpstr>
      <vt:lpstr>Badge</vt:lpstr>
      <vt:lpstr>Voyage Belgique Bruxelles</vt:lpstr>
      <vt:lpstr> LIEUX VISITES :  bruxelles Musée de la BD Waterloo Bouillon Atomium manneken pis </vt:lpstr>
      <vt:lpstr>Bruxelles  Bruxelles est une ville très jolie. il y a plus de 1,3 millions de personnes. Ps : LES frites sont très bonnes.</vt:lpstr>
      <vt:lpstr>Musée de la bd </vt:lpstr>
      <vt:lpstr>waterloo</vt:lpstr>
      <vt:lpstr>Bouillon</vt:lpstr>
      <vt:lpstr> LE  Manneken pis</vt:lpstr>
      <vt:lpstr>atomium</vt:lpstr>
      <vt:lpstr>Gaufres, Moules et FrITES sont exquises A BRUXELLES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Voyage Belgique Bruxelle</dc:title>
  <dc:creator>Marie-Louise ROTH</dc:creator>
  <cp:lastModifiedBy>Vincent Brosseau</cp:lastModifiedBy>
  <cp:revision>32</cp:revision>
  <cp:lastPrinted>2023-10-24T19:42:53Z</cp:lastPrinted>
  <dcterms:created xsi:type="dcterms:W3CDTF">2023-10-24T15:21:34Z</dcterms:created>
  <dcterms:modified xsi:type="dcterms:W3CDTF">2024-06-30T16:03:15Z</dcterms:modified>
</cp:coreProperties>
</file>